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1.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0.jpg" ContentType="image/jpeg"/>
  <Override PartName="/ppt/media/image21.jpg" ContentType="image/jpeg"/>
  <Override PartName="/ppt/media/image22.jpg" ContentType="image/jpeg"/>
  <Override PartName="/ppt/media/image23.jpg" ContentType="image/jpeg"/>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3"/>
  </p:notesMasterIdLst>
  <p:sldIdLst>
    <p:sldId id="256" r:id="rId2"/>
    <p:sldId id="257" r:id="rId3"/>
    <p:sldId id="259" r:id="rId4"/>
    <p:sldId id="261" r:id="rId5"/>
    <p:sldId id="262" r:id="rId6"/>
    <p:sldId id="260" r:id="rId7"/>
    <p:sldId id="263" r:id="rId8"/>
    <p:sldId id="264" r:id="rId9"/>
    <p:sldId id="265" r:id="rId10"/>
    <p:sldId id="266" r:id="rId11"/>
    <p:sldId id="258"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 roundtripDataSignature="AMtx7mhZQDi5ugHpXwLmhBMUXzYHmugs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00B01A"/>
    <a:srgbClr val="0DB426"/>
    <a:srgbClr val="FF0000"/>
    <a:srgbClr val="002569"/>
    <a:srgbClr val="006B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43"/>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customschemas.google.com/relationships/presentationmetadata" Target="metadata"/></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BF2A2-FE93-43BF-BC5C-32874106CA5D}"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en-US"/>
        </a:p>
      </dgm:t>
    </dgm:pt>
    <dgm:pt modelId="{6D67FE64-735E-43CC-9346-C63853C4C50C}">
      <dgm:prSet phldrT="[Text]"/>
      <dgm:spPr/>
      <dgm:t>
        <a:bodyPr/>
        <a:lstStyle/>
        <a:p>
          <a:r>
            <a:rPr lang="en-US" dirty="0"/>
            <a:t>Kobo Toolbox</a:t>
          </a:r>
        </a:p>
      </dgm:t>
    </dgm:pt>
    <dgm:pt modelId="{508F5FCE-6D41-4888-A82F-A2E3B88D5436}" type="parTrans" cxnId="{48EAC3BC-8278-48E8-B7DC-561DB971B645}">
      <dgm:prSet/>
      <dgm:spPr/>
      <dgm:t>
        <a:bodyPr/>
        <a:lstStyle/>
        <a:p>
          <a:endParaRPr lang="en-US"/>
        </a:p>
      </dgm:t>
    </dgm:pt>
    <dgm:pt modelId="{815D3CFD-3459-43EA-B005-C565A3FEC28F}" type="sibTrans" cxnId="{48EAC3BC-8278-48E8-B7DC-561DB971B64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1322BC4F-3436-4337-B1BD-33F777878FB8}">
      <dgm:prSet phldrT="[Text]"/>
      <dgm:spPr/>
      <dgm:t>
        <a:bodyPr/>
        <a:lstStyle/>
        <a:p>
          <a:r>
            <a:rPr lang="en-US" b="1" dirty="0"/>
            <a:t>Data collection </a:t>
          </a:r>
        </a:p>
      </dgm:t>
    </dgm:pt>
    <dgm:pt modelId="{45E7B6BB-3A03-4ED7-8826-84D7051DD99B}" type="parTrans" cxnId="{78D67CBD-C229-46BD-823B-EA8E83B05D85}">
      <dgm:prSet/>
      <dgm:spPr/>
      <dgm:t>
        <a:bodyPr/>
        <a:lstStyle/>
        <a:p>
          <a:endParaRPr lang="en-US"/>
        </a:p>
      </dgm:t>
    </dgm:pt>
    <dgm:pt modelId="{9CAA81BD-B607-4D77-9C43-94FC55D55812}" type="sibTrans" cxnId="{78D67CBD-C229-46BD-823B-EA8E83B05D85}">
      <dgm:prSet/>
      <dgm:spPr/>
      <dgm:t>
        <a:bodyPr/>
        <a:lstStyle/>
        <a:p>
          <a:endParaRPr lang="en-US"/>
        </a:p>
      </dgm:t>
    </dgm:pt>
    <dgm:pt modelId="{DA67FBC5-6121-4AC3-A060-7FE629CDEA1D}">
      <dgm:prSet phldrT="[Text]"/>
      <dgm:spPr/>
      <dgm:t>
        <a:bodyPr/>
        <a:lstStyle/>
        <a:p>
          <a:r>
            <a:rPr lang="en-US" dirty="0"/>
            <a:t>Excel</a:t>
          </a:r>
        </a:p>
      </dgm:t>
    </dgm:pt>
    <dgm:pt modelId="{048C1814-B81D-4413-951A-276A8289C57C}" type="parTrans" cxnId="{C324EBE9-522A-42C3-8C6A-66725086D83A}">
      <dgm:prSet/>
      <dgm:spPr/>
      <dgm:t>
        <a:bodyPr/>
        <a:lstStyle/>
        <a:p>
          <a:endParaRPr lang="en-US"/>
        </a:p>
      </dgm:t>
    </dgm:pt>
    <dgm:pt modelId="{12035F1A-AEE7-4BC5-BE78-5DEA59587BBE}" type="sibTrans" cxnId="{C324EBE9-522A-42C3-8C6A-66725086D83A}">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E261AA29-0FA7-4D6F-B84B-05AB68CB326B}">
      <dgm:prSet phldrT="[Text]"/>
      <dgm:spPr/>
      <dgm:t>
        <a:bodyPr/>
        <a:lstStyle/>
        <a:p>
          <a:pPr>
            <a:buFont typeface="Arial" panose="020B0604020202020204" pitchFamily="34" charset="0"/>
            <a:buChar char="•"/>
          </a:pPr>
          <a:r>
            <a:rPr lang="en-US" b="1" dirty="0"/>
            <a:t>Data quality check </a:t>
          </a:r>
        </a:p>
        <a:p>
          <a:pPr>
            <a:buNone/>
          </a:pPr>
          <a:r>
            <a:rPr lang="en-US" b="1" dirty="0"/>
            <a:t>Data cleaning </a:t>
          </a:r>
        </a:p>
      </dgm:t>
    </dgm:pt>
    <dgm:pt modelId="{35640FF2-7805-4C8B-9A33-FCDA9370EB22}" type="parTrans" cxnId="{E04D2C64-C164-4AA4-8A1C-BC394B8636DF}">
      <dgm:prSet/>
      <dgm:spPr/>
      <dgm:t>
        <a:bodyPr/>
        <a:lstStyle/>
        <a:p>
          <a:endParaRPr lang="en-US"/>
        </a:p>
      </dgm:t>
    </dgm:pt>
    <dgm:pt modelId="{B2546484-1F0F-4CDB-9F7C-389CC89FBB0F}" type="sibTrans" cxnId="{E04D2C64-C164-4AA4-8A1C-BC394B8636DF}">
      <dgm:prSet/>
      <dgm:spPr/>
      <dgm:t>
        <a:bodyPr/>
        <a:lstStyle/>
        <a:p>
          <a:endParaRPr lang="en-US"/>
        </a:p>
      </dgm:t>
    </dgm:pt>
    <dgm:pt modelId="{B5203BC6-16BE-41A7-A070-8263D08CD2F9}">
      <dgm:prSet phldrT="[Text]"/>
      <dgm:spPr/>
      <dgm:t>
        <a:bodyPr/>
        <a:lstStyle/>
        <a:p>
          <a:r>
            <a:rPr lang="en-US" dirty="0"/>
            <a:t>Power Bi</a:t>
          </a:r>
        </a:p>
      </dgm:t>
    </dgm:pt>
    <dgm:pt modelId="{3F0887AD-498B-4248-9554-7C1379DBAB33}" type="parTrans" cxnId="{9345023B-DFF0-4702-A4D2-D35C36FBFCFF}">
      <dgm:prSet/>
      <dgm:spPr/>
      <dgm:t>
        <a:bodyPr/>
        <a:lstStyle/>
        <a:p>
          <a:endParaRPr lang="en-US"/>
        </a:p>
      </dgm:t>
    </dgm:pt>
    <dgm:pt modelId="{5FA17925-CAFE-48D6-8D7E-B128FF9B5975}" type="sibTrans" cxnId="{9345023B-DFF0-4702-A4D2-D35C36FBFCFF}">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C37907C5-2A21-4CB2-B891-3B21ECC970E7}">
      <dgm:prSet phldrT="[Text]"/>
      <dgm:spPr/>
      <dgm:t>
        <a:bodyPr/>
        <a:lstStyle/>
        <a:p>
          <a:r>
            <a:rPr lang="en-US" b="1" dirty="0"/>
            <a:t>Data analysis</a:t>
          </a:r>
        </a:p>
        <a:p>
          <a:r>
            <a:rPr lang="en-US" b="1" dirty="0"/>
            <a:t>Data visualization</a:t>
          </a:r>
        </a:p>
      </dgm:t>
    </dgm:pt>
    <dgm:pt modelId="{65D94EE9-2FFC-4755-8B70-2A6D6ABD7E74}" type="parTrans" cxnId="{8125E0A9-698E-46C9-A13C-4DAA17193CA7}">
      <dgm:prSet/>
      <dgm:spPr/>
      <dgm:t>
        <a:bodyPr/>
        <a:lstStyle/>
        <a:p>
          <a:endParaRPr lang="en-US"/>
        </a:p>
      </dgm:t>
    </dgm:pt>
    <dgm:pt modelId="{372BA72E-3ACE-46D9-80A2-9002EE76A604}" type="sibTrans" cxnId="{8125E0A9-698E-46C9-A13C-4DAA17193CA7}">
      <dgm:prSet/>
      <dgm:spPr/>
      <dgm:t>
        <a:bodyPr/>
        <a:lstStyle/>
        <a:p>
          <a:endParaRPr lang="en-US"/>
        </a:p>
      </dgm:t>
    </dgm:pt>
    <dgm:pt modelId="{FBAC80FB-B41B-49F6-85F0-E1F41B78ACB9}" type="pres">
      <dgm:prSet presAssocID="{8A5BF2A2-FE93-43BF-BC5C-32874106CA5D}" presName="Name0" presStyleCnt="0">
        <dgm:presLayoutVars>
          <dgm:chMax val="7"/>
          <dgm:chPref val="7"/>
          <dgm:dir/>
        </dgm:presLayoutVars>
      </dgm:prSet>
      <dgm:spPr/>
    </dgm:pt>
    <dgm:pt modelId="{8626AF2F-BA6E-4BD0-AE1F-573AA47AA558}" type="pres">
      <dgm:prSet presAssocID="{8A5BF2A2-FE93-43BF-BC5C-32874106CA5D}" presName="dot1" presStyleLbl="alignNode1" presStyleIdx="0" presStyleCnt="12"/>
      <dgm:spPr/>
    </dgm:pt>
    <dgm:pt modelId="{B8E6319C-E39A-4E5E-9666-F42FC02E9E4F}" type="pres">
      <dgm:prSet presAssocID="{8A5BF2A2-FE93-43BF-BC5C-32874106CA5D}" presName="dot2" presStyleLbl="alignNode1" presStyleIdx="1" presStyleCnt="12"/>
      <dgm:spPr/>
    </dgm:pt>
    <dgm:pt modelId="{ED5EB240-E749-4A14-B389-B9F2DC5DFBF6}" type="pres">
      <dgm:prSet presAssocID="{8A5BF2A2-FE93-43BF-BC5C-32874106CA5D}" presName="dot3" presStyleLbl="alignNode1" presStyleIdx="2" presStyleCnt="12"/>
      <dgm:spPr/>
    </dgm:pt>
    <dgm:pt modelId="{8CA96639-B6EC-435E-963B-DC3080DE146D}" type="pres">
      <dgm:prSet presAssocID="{8A5BF2A2-FE93-43BF-BC5C-32874106CA5D}" presName="dot4" presStyleLbl="alignNode1" presStyleIdx="3" presStyleCnt="12"/>
      <dgm:spPr/>
    </dgm:pt>
    <dgm:pt modelId="{9D9FD600-1FF2-4B4D-8889-A2B774A080A2}" type="pres">
      <dgm:prSet presAssocID="{8A5BF2A2-FE93-43BF-BC5C-32874106CA5D}" presName="dot5" presStyleLbl="alignNode1" presStyleIdx="4" presStyleCnt="12"/>
      <dgm:spPr/>
    </dgm:pt>
    <dgm:pt modelId="{8A9696C3-1BC6-418B-A0C9-FBE510FEC6AA}" type="pres">
      <dgm:prSet presAssocID="{8A5BF2A2-FE93-43BF-BC5C-32874106CA5D}" presName="dotArrow1" presStyleLbl="alignNode1" presStyleIdx="5" presStyleCnt="12"/>
      <dgm:spPr/>
    </dgm:pt>
    <dgm:pt modelId="{49ED929C-7CF0-4685-BF16-7A0C544AB40A}" type="pres">
      <dgm:prSet presAssocID="{8A5BF2A2-FE93-43BF-BC5C-32874106CA5D}" presName="dotArrow2" presStyleLbl="alignNode1" presStyleIdx="6" presStyleCnt="12"/>
      <dgm:spPr/>
    </dgm:pt>
    <dgm:pt modelId="{9FBE2653-EF07-458F-85B1-842AEDC7921C}" type="pres">
      <dgm:prSet presAssocID="{8A5BF2A2-FE93-43BF-BC5C-32874106CA5D}" presName="dotArrow3" presStyleLbl="alignNode1" presStyleIdx="7" presStyleCnt="12"/>
      <dgm:spPr/>
    </dgm:pt>
    <dgm:pt modelId="{83507B74-3DF5-47F0-8318-2E1976463418}" type="pres">
      <dgm:prSet presAssocID="{8A5BF2A2-FE93-43BF-BC5C-32874106CA5D}" presName="dotArrow4" presStyleLbl="alignNode1" presStyleIdx="8" presStyleCnt="12"/>
      <dgm:spPr/>
    </dgm:pt>
    <dgm:pt modelId="{7700A396-F268-49FF-A37B-8F5316771491}" type="pres">
      <dgm:prSet presAssocID="{8A5BF2A2-FE93-43BF-BC5C-32874106CA5D}" presName="dotArrow5" presStyleLbl="alignNode1" presStyleIdx="9" presStyleCnt="12"/>
      <dgm:spPr/>
    </dgm:pt>
    <dgm:pt modelId="{1BEA21C6-61A5-444E-88A0-E2B8E257D219}" type="pres">
      <dgm:prSet presAssocID="{8A5BF2A2-FE93-43BF-BC5C-32874106CA5D}" presName="dotArrow6" presStyleLbl="alignNode1" presStyleIdx="10" presStyleCnt="12"/>
      <dgm:spPr/>
    </dgm:pt>
    <dgm:pt modelId="{96AFA893-1BBE-4C0D-8D8F-98214B13A6BD}" type="pres">
      <dgm:prSet presAssocID="{8A5BF2A2-FE93-43BF-BC5C-32874106CA5D}" presName="dotArrow7" presStyleLbl="alignNode1" presStyleIdx="11" presStyleCnt="12"/>
      <dgm:spPr/>
    </dgm:pt>
    <dgm:pt modelId="{014325D9-345B-4F86-A3AE-4D6000E47DD6}" type="pres">
      <dgm:prSet presAssocID="{6D67FE64-735E-43CC-9346-C63853C4C50C}" presName="parTx1" presStyleLbl="node1" presStyleIdx="0" presStyleCnt="3"/>
      <dgm:spPr/>
    </dgm:pt>
    <dgm:pt modelId="{8036BA72-3FB5-4D57-8783-483CD7E7E40A}" type="pres">
      <dgm:prSet presAssocID="{6D67FE64-735E-43CC-9346-C63853C4C50C}" presName="desTx1" presStyleLbl="revTx" presStyleIdx="0" presStyleCnt="3">
        <dgm:presLayoutVars>
          <dgm:bulletEnabled val="1"/>
        </dgm:presLayoutVars>
      </dgm:prSet>
      <dgm:spPr/>
    </dgm:pt>
    <dgm:pt modelId="{FCF2C68F-2B3E-4B81-87B9-6872DFB81DAD}" type="pres">
      <dgm:prSet presAssocID="{815D3CFD-3459-43EA-B005-C565A3FEC28F}" presName="picture1" presStyleCnt="0"/>
      <dgm:spPr/>
    </dgm:pt>
    <dgm:pt modelId="{0EDFD8C7-78DC-438F-9969-C453972A352C}" type="pres">
      <dgm:prSet presAssocID="{815D3CFD-3459-43EA-B005-C565A3FEC28F}" presName="imageRepeatNode" presStyleLbl="fgImgPlace1" presStyleIdx="0" presStyleCnt="3"/>
      <dgm:spPr/>
    </dgm:pt>
    <dgm:pt modelId="{601FE40B-0951-4A54-B322-F22633F14986}" type="pres">
      <dgm:prSet presAssocID="{DA67FBC5-6121-4AC3-A060-7FE629CDEA1D}" presName="parTx2" presStyleLbl="node1" presStyleIdx="1" presStyleCnt="3"/>
      <dgm:spPr/>
    </dgm:pt>
    <dgm:pt modelId="{08C6B635-A683-48C5-9670-DD5F80A0EC76}" type="pres">
      <dgm:prSet presAssocID="{DA67FBC5-6121-4AC3-A060-7FE629CDEA1D}" presName="desTx2" presStyleLbl="revTx" presStyleIdx="1" presStyleCnt="3">
        <dgm:presLayoutVars>
          <dgm:bulletEnabled val="1"/>
        </dgm:presLayoutVars>
      </dgm:prSet>
      <dgm:spPr/>
    </dgm:pt>
    <dgm:pt modelId="{A4C1E6C7-E070-4B10-9949-E3BAFDA88EE4}" type="pres">
      <dgm:prSet presAssocID="{12035F1A-AEE7-4BC5-BE78-5DEA59587BBE}" presName="picture2" presStyleCnt="0"/>
      <dgm:spPr/>
    </dgm:pt>
    <dgm:pt modelId="{794337B7-D0F6-461C-8BBF-C4137122A638}" type="pres">
      <dgm:prSet presAssocID="{12035F1A-AEE7-4BC5-BE78-5DEA59587BBE}" presName="imageRepeatNode" presStyleLbl="fgImgPlace1" presStyleIdx="1" presStyleCnt="3"/>
      <dgm:spPr/>
    </dgm:pt>
    <dgm:pt modelId="{8FDAEDD3-35D5-479B-9B56-FF36A0AB7F56}" type="pres">
      <dgm:prSet presAssocID="{B5203BC6-16BE-41A7-A070-8263D08CD2F9}" presName="parTx3" presStyleLbl="node1" presStyleIdx="2" presStyleCnt="3"/>
      <dgm:spPr/>
    </dgm:pt>
    <dgm:pt modelId="{102F5E4E-2714-47F1-934A-D1B7651668A0}" type="pres">
      <dgm:prSet presAssocID="{B5203BC6-16BE-41A7-A070-8263D08CD2F9}" presName="desTx3" presStyleLbl="revTx" presStyleIdx="2" presStyleCnt="3">
        <dgm:presLayoutVars>
          <dgm:bulletEnabled val="1"/>
        </dgm:presLayoutVars>
      </dgm:prSet>
      <dgm:spPr/>
    </dgm:pt>
    <dgm:pt modelId="{6743A58F-0A01-4AD0-8491-1909F8608689}" type="pres">
      <dgm:prSet presAssocID="{5FA17925-CAFE-48D6-8D7E-B128FF9B5975}" presName="picture3" presStyleCnt="0"/>
      <dgm:spPr/>
    </dgm:pt>
    <dgm:pt modelId="{C01A211A-82D7-4EE0-9469-FB8F8BA0730E}" type="pres">
      <dgm:prSet presAssocID="{5FA17925-CAFE-48D6-8D7E-B128FF9B5975}" presName="imageRepeatNode" presStyleLbl="fgImgPlace1" presStyleIdx="2" presStyleCnt="3"/>
      <dgm:spPr/>
    </dgm:pt>
  </dgm:ptLst>
  <dgm:cxnLst>
    <dgm:cxn modelId="{C2DD361C-9BB6-422A-AC0C-D0EF20D6D003}" type="presOf" srcId="{5FA17925-CAFE-48D6-8D7E-B128FF9B5975}" destId="{C01A211A-82D7-4EE0-9469-FB8F8BA0730E}" srcOrd="0" destOrd="0" presId="urn:microsoft.com/office/officeart/2008/layout/AscendingPictureAccentProcess"/>
    <dgm:cxn modelId="{20DEE731-B5B6-46C0-B0DE-40748054E9BA}" type="presOf" srcId="{C37907C5-2A21-4CB2-B891-3B21ECC970E7}" destId="{102F5E4E-2714-47F1-934A-D1B7651668A0}" srcOrd="0" destOrd="0" presId="urn:microsoft.com/office/officeart/2008/layout/AscendingPictureAccentProcess"/>
    <dgm:cxn modelId="{FD52B635-4F95-4B5B-B05E-AC300A535879}" type="presOf" srcId="{DA67FBC5-6121-4AC3-A060-7FE629CDEA1D}" destId="{601FE40B-0951-4A54-B322-F22633F14986}" srcOrd="0" destOrd="0" presId="urn:microsoft.com/office/officeart/2008/layout/AscendingPictureAccentProcess"/>
    <dgm:cxn modelId="{9345023B-DFF0-4702-A4D2-D35C36FBFCFF}" srcId="{8A5BF2A2-FE93-43BF-BC5C-32874106CA5D}" destId="{B5203BC6-16BE-41A7-A070-8263D08CD2F9}" srcOrd="2" destOrd="0" parTransId="{3F0887AD-498B-4248-9554-7C1379DBAB33}" sibTransId="{5FA17925-CAFE-48D6-8D7E-B128FF9B5975}"/>
    <dgm:cxn modelId="{168A895E-5716-4774-BA5B-0EDDE916941C}" type="presOf" srcId="{B5203BC6-16BE-41A7-A070-8263D08CD2F9}" destId="{8FDAEDD3-35D5-479B-9B56-FF36A0AB7F56}" srcOrd="0" destOrd="0" presId="urn:microsoft.com/office/officeart/2008/layout/AscendingPictureAccentProcess"/>
    <dgm:cxn modelId="{E04D2C64-C164-4AA4-8A1C-BC394B8636DF}" srcId="{DA67FBC5-6121-4AC3-A060-7FE629CDEA1D}" destId="{E261AA29-0FA7-4D6F-B84B-05AB68CB326B}" srcOrd="0" destOrd="0" parTransId="{35640FF2-7805-4C8B-9A33-FCDA9370EB22}" sibTransId="{B2546484-1F0F-4CDB-9F7C-389CC89FBB0F}"/>
    <dgm:cxn modelId="{53221E71-925D-4752-B37E-0229B10CC04A}" type="presOf" srcId="{12035F1A-AEE7-4BC5-BE78-5DEA59587BBE}" destId="{794337B7-D0F6-461C-8BBF-C4137122A638}" srcOrd="0" destOrd="0" presId="urn:microsoft.com/office/officeart/2008/layout/AscendingPictureAccentProcess"/>
    <dgm:cxn modelId="{5118E355-5CDA-4483-83EF-8D3459A012AA}" type="presOf" srcId="{815D3CFD-3459-43EA-B005-C565A3FEC28F}" destId="{0EDFD8C7-78DC-438F-9969-C453972A352C}" srcOrd="0" destOrd="0" presId="urn:microsoft.com/office/officeart/2008/layout/AscendingPictureAccentProcess"/>
    <dgm:cxn modelId="{ED36DA86-6E69-495F-BD12-90C8A4F99254}" type="presOf" srcId="{8A5BF2A2-FE93-43BF-BC5C-32874106CA5D}" destId="{FBAC80FB-B41B-49F6-85F0-E1F41B78ACB9}" srcOrd="0" destOrd="0" presId="urn:microsoft.com/office/officeart/2008/layout/AscendingPictureAccentProcess"/>
    <dgm:cxn modelId="{8125E0A9-698E-46C9-A13C-4DAA17193CA7}" srcId="{B5203BC6-16BE-41A7-A070-8263D08CD2F9}" destId="{C37907C5-2A21-4CB2-B891-3B21ECC970E7}" srcOrd="0" destOrd="0" parTransId="{65D94EE9-2FFC-4755-8B70-2A6D6ABD7E74}" sibTransId="{372BA72E-3ACE-46D9-80A2-9002EE76A604}"/>
    <dgm:cxn modelId="{48EAC3BC-8278-48E8-B7DC-561DB971B645}" srcId="{8A5BF2A2-FE93-43BF-BC5C-32874106CA5D}" destId="{6D67FE64-735E-43CC-9346-C63853C4C50C}" srcOrd="0" destOrd="0" parTransId="{508F5FCE-6D41-4888-A82F-A2E3B88D5436}" sibTransId="{815D3CFD-3459-43EA-B005-C565A3FEC28F}"/>
    <dgm:cxn modelId="{78D67CBD-C229-46BD-823B-EA8E83B05D85}" srcId="{6D67FE64-735E-43CC-9346-C63853C4C50C}" destId="{1322BC4F-3436-4337-B1BD-33F777878FB8}" srcOrd="0" destOrd="0" parTransId="{45E7B6BB-3A03-4ED7-8826-84D7051DD99B}" sibTransId="{9CAA81BD-B607-4D77-9C43-94FC55D55812}"/>
    <dgm:cxn modelId="{FAD441CF-B5E2-4403-A1D0-C92214E6F878}" type="presOf" srcId="{6D67FE64-735E-43CC-9346-C63853C4C50C}" destId="{014325D9-345B-4F86-A3AE-4D6000E47DD6}" srcOrd="0" destOrd="0" presId="urn:microsoft.com/office/officeart/2008/layout/AscendingPictureAccentProcess"/>
    <dgm:cxn modelId="{C324EBE9-522A-42C3-8C6A-66725086D83A}" srcId="{8A5BF2A2-FE93-43BF-BC5C-32874106CA5D}" destId="{DA67FBC5-6121-4AC3-A060-7FE629CDEA1D}" srcOrd="1" destOrd="0" parTransId="{048C1814-B81D-4413-951A-276A8289C57C}" sibTransId="{12035F1A-AEE7-4BC5-BE78-5DEA59587BBE}"/>
    <dgm:cxn modelId="{9718FFEF-B78E-4C36-BE17-A32BE59044D0}" type="presOf" srcId="{E261AA29-0FA7-4D6F-B84B-05AB68CB326B}" destId="{08C6B635-A683-48C5-9670-DD5F80A0EC76}" srcOrd="0" destOrd="0" presId="urn:microsoft.com/office/officeart/2008/layout/AscendingPictureAccentProcess"/>
    <dgm:cxn modelId="{8857E8F5-42CF-4372-887C-5500F846776B}" type="presOf" srcId="{1322BC4F-3436-4337-B1BD-33F777878FB8}" destId="{8036BA72-3FB5-4D57-8783-483CD7E7E40A}" srcOrd="0" destOrd="0" presId="urn:microsoft.com/office/officeart/2008/layout/AscendingPictureAccentProcess"/>
    <dgm:cxn modelId="{5A84F65F-F352-4727-B6C7-73B7192BCC29}" type="presParOf" srcId="{FBAC80FB-B41B-49F6-85F0-E1F41B78ACB9}" destId="{8626AF2F-BA6E-4BD0-AE1F-573AA47AA558}" srcOrd="0" destOrd="0" presId="urn:microsoft.com/office/officeart/2008/layout/AscendingPictureAccentProcess"/>
    <dgm:cxn modelId="{A710785A-FD76-41D5-9019-FE8C8D079093}" type="presParOf" srcId="{FBAC80FB-B41B-49F6-85F0-E1F41B78ACB9}" destId="{B8E6319C-E39A-4E5E-9666-F42FC02E9E4F}" srcOrd="1" destOrd="0" presId="urn:microsoft.com/office/officeart/2008/layout/AscendingPictureAccentProcess"/>
    <dgm:cxn modelId="{41AAEAEC-EF72-478D-98AC-9B9826359926}" type="presParOf" srcId="{FBAC80FB-B41B-49F6-85F0-E1F41B78ACB9}" destId="{ED5EB240-E749-4A14-B389-B9F2DC5DFBF6}" srcOrd="2" destOrd="0" presId="urn:microsoft.com/office/officeart/2008/layout/AscendingPictureAccentProcess"/>
    <dgm:cxn modelId="{C1C1F051-B77F-4DBA-B1CE-77483A786AFC}" type="presParOf" srcId="{FBAC80FB-B41B-49F6-85F0-E1F41B78ACB9}" destId="{8CA96639-B6EC-435E-963B-DC3080DE146D}" srcOrd="3" destOrd="0" presId="urn:microsoft.com/office/officeart/2008/layout/AscendingPictureAccentProcess"/>
    <dgm:cxn modelId="{F1529695-0579-41EE-B9E1-321B2DD191B1}" type="presParOf" srcId="{FBAC80FB-B41B-49F6-85F0-E1F41B78ACB9}" destId="{9D9FD600-1FF2-4B4D-8889-A2B774A080A2}" srcOrd="4" destOrd="0" presId="urn:microsoft.com/office/officeart/2008/layout/AscendingPictureAccentProcess"/>
    <dgm:cxn modelId="{8F166458-AACC-4F2F-ABD8-390AA88D80D9}" type="presParOf" srcId="{FBAC80FB-B41B-49F6-85F0-E1F41B78ACB9}" destId="{8A9696C3-1BC6-418B-A0C9-FBE510FEC6AA}" srcOrd="5" destOrd="0" presId="urn:microsoft.com/office/officeart/2008/layout/AscendingPictureAccentProcess"/>
    <dgm:cxn modelId="{6399DBF0-E7E2-4DA7-BA66-ED8FD525FBCB}" type="presParOf" srcId="{FBAC80FB-B41B-49F6-85F0-E1F41B78ACB9}" destId="{49ED929C-7CF0-4685-BF16-7A0C544AB40A}" srcOrd="6" destOrd="0" presId="urn:microsoft.com/office/officeart/2008/layout/AscendingPictureAccentProcess"/>
    <dgm:cxn modelId="{87F6DECD-739F-47D4-8D6D-E2391EF3D3C4}" type="presParOf" srcId="{FBAC80FB-B41B-49F6-85F0-E1F41B78ACB9}" destId="{9FBE2653-EF07-458F-85B1-842AEDC7921C}" srcOrd="7" destOrd="0" presId="urn:microsoft.com/office/officeart/2008/layout/AscendingPictureAccentProcess"/>
    <dgm:cxn modelId="{3572F038-1040-473E-A7FE-B114863380A5}" type="presParOf" srcId="{FBAC80FB-B41B-49F6-85F0-E1F41B78ACB9}" destId="{83507B74-3DF5-47F0-8318-2E1976463418}" srcOrd="8" destOrd="0" presId="urn:microsoft.com/office/officeart/2008/layout/AscendingPictureAccentProcess"/>
    <dgm:cxn modelId="{C7C801CA-98FA-46E1-8D51-C85F45788A36}" type="presParOf" srcId="{FBAC80FB-B41B-49F6-85F0-E1F41B78ACB9}" destId="{7700A396-F268-49FF-A37B-8F5316771491}" srcOrd="9" destOrd="0" presId="urn:microsoft.com/office/officeart/2008/layout/AscendingPictureAccentProcess"/>
    <dgm:cxn modelId="{4E5CC634-B532-4949-B270-EDCB65431201}" type="presParOf" srcId="{FBAC80FB-B41B-49F6-85F0-E1F41B78ACB9}" destId="{1BEA21C6-61A5-444E-88A0-E2B8E257D219}" srcOrd="10" destOrd="0" presId="urn:microsoft.com/office/officeart/2008/layout/AscendingPictureAccentProcess"/>
    <dgm:cxn modelId="{833C9265-98E2-45AD-A7F7-7827B875532E}" type="presParOf" srcId="{FBAC80FB-B41B-49F6-85F0-E1F41B78ACB9}" destId="{96AFA893-1BBE-4C0D-8D8F-98214B13A6BD}" srcOrd="11" destOrd="0" presId="urn:microsoft.com/office/officeart/2008/layout/AscendingPictureAccentProcess"/>
    <dgm:cxn modelId="{16142967-5366-4194-83AA-CD1A5BAF8740}" type="presParOf" srcId="{FBAC80FB-B41B-49F6-85F0-E1F41B78ACB9}" destId="{014325D9-345B-4F86-A3AE-4D6000E47DD6}" srcOrd="12" destOrd="0" presId="urn:microsoft.com/office/officeart/2008/layout/AscendingPictureAccentProcess"/>
    <dgm:cxn modelId="{7F5D4E54-8527-443C-85F3-3462BA448B7C}" type="presParOf" srcId="{FBAC80FB-B41B-49F6-85F0-E1F41B78ACB9}" destId="{8036BA72-3FB5-4D57-8783-483CD7E7E40A}" srcOrd="13" destOrd="0" presId="urn:microsoft.com/office/officeart/2008/layout/AscendingPictureAccentProcess"/>
    <dgm:cxn modelId="{C900468F-5A39-4A79-89ED-8620F61DEB8C}" type="presParOf" srcId="{FBAC80FB-B41B-49F6-85F0-E1F41B78ACB9}" destId="{FCF2C68F-2B3E-4B81-87B9-6872DFB81DAD}" srcOrd="14" destOrd="0" presId="urn:microsoft.com/office/officeart/2008/layout/AscendingPictureAccentProcess"/>
    <dgm:cxn modelId="{69368836-DC8E-419A-8093-532E311DFC8A}" type="presParOf" srcId="{FCF2C68F-2B3E-4B81-87B9-6872DFB81DAD}" destId="{0EDFD8C7-78DC-438F-9969-C453972A352C}" srcOrd="0" destOrd="0" presId="urn:microsoft.com/office/officeart/2008/layout/AscendingPictureAccentProcess"/>
    <dgm:cxn modelId="{C33C2CE1-8C69-4466-9745-8F2DE5B12085}" type="presParOf" srcId="{FBAC80FB-B41B-49F6-85F0-E1F41B78ACB9}" destId="{601FE40B-0951-4A54-B322-F22633F14986}" srcOrd="15" destOrd="0" presId="urn:microsoft.com/office/officeart/2008/layout/AscendingPictureAccentProcess"/>
    <dgm:cxn modelId="{A98ADD61-93AE-474A-A85C-6B09BE711277}" type="presParOf" srcId="{FBAC80FB-B41B-49F6-85F0-E1F41B78ACB9}" destId="{08C6B635-A683-48C5-9670-DD5F80A0EC76}" srcOrd="16" destOrd="0" presId="urn:microsoft.com/office/officeart/2008/layout/AscendingPictureAccentProcess"/>
    <dgm:cxn modelId="{E91DC456-B37C-483F-AFBC-94B0D507A883}" type="presParOf" srcId="{FBAC80FB-B41B-49F6-85F0-E1F41B78ACB9}" destId="{A4C1E6C7-E070-4B10-9949-E3BAFDA88EE4}" srcOrd="17" destOrd="0" presId="urn:microsoft.com/office/officeart/2008/layout/AscendingPictureAccentProcess"/>
    <dgm:cxn modelId="{22453D9E-A4DD-4AB8-88FB-0D7DCC5710FD}" type="presParOf" srcId="{A4C1E6C7-E070-4B10-9949-E3BAFDA88EE4}" destId="{794337B7-D0F6-461C-8BBF-C4137122A638}" srcOrd="0" destOrd="0" presId="urn:microsoft.com/office/officeart/2008/layout/AscendingPictureAccentProcess"/>
    <dgm:cxn modelId="{84DA3A3F-62D1-4B41-AF44-CB464F9BE8F5}" type="presParOf" srcId="{FBAC80FB-B41B-49F6-85F0-E1F41B78ACB9}" destId="{8FDAEDD3-35D5-479B-9B56-FF36A0AB7F56}" srcOrd="18" destOrd="0" presId="urn:microsoft.com/office/officeart/2008/layout/AscendingPictureAccentProcess"/>
    <dgm:cxn modelId="{2E767BE4-8CED-4DCD-AB7E-9E5BC5BCEA00}" type="presParOf" srcId="{FBAC80FB-B41B-49F6-85F0-E1F41B78ACB9}" destId="{102F5E4E-2714-47F1-934A-D1B7651668A0}" srcOrd="19" destOrd="0" presId="urn:microsoft.com/office/officeart/2008/layout/AscendingPictureAccentProcess"/>
    <dgm:cxn modelId="{C2CFCE5E-2F91-46E8-BF10-68FD76B3A009}" type="presParOf" srcId="{FBAC80FB-B41B-49F6-85F0-E1F41B78ACB9}" destId="{6743A58F-0A01-4AD0-8491-1909F8608689}" srcOrd="20" destOrd="0" presId="urn:microsoft.com/office/officeart/2008/layout/AscendingPictureAccentProcess"/>
    <dgm:cxn modelId="{2B73F1F1-8EC2-4A65-ADD3-797544267442}" type="presParOf" srcId="{6743A58F-0A01-4AD0-8491-1909F8608689}" destId="{C01A211A-82D7-4EE0-9469-FB8F8BA0730E}"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2D60F-DF81-46CD-B6D4-A584DEAA439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C86CF37F-D328-4835-B58E-AC25028799E9}">
      <dgm:prSet phldrT="[Text]"/>
      <dgm:spPr/>
      <dgm:t>
        <a:bodyPr/>
        <a:lstStyle/>
        <a:p>
          <a:r>
            <a:rPr lang="en-US" dirty="0"/>
            <a:t>Data cleaning</a:t>
          </a:r>
        </a:p>
      </dgm:t>
    </dgm:pt>
    <dgm:pt modelId="{3AF8A5BF-E9DF-445E-9060-AAF60FB97B9F}" type="parTrans" cxnId="{68EEA293-E201-4C73-9F3B-40A83B850377}">
      <dgm:prSet/>
      <dgm:spPr/>
      <dgm:t>
        <a:bodyPr/>
        <a:lstStyle/>
        <a:p>
          <a:endParaRPr lang="en-US"/>
        </a:p>
      </dgm:t>
    </dgm:pt>
    <dgm:pt modelId="{747A9B49-E58C-4597-BA7C-E09080AC320A}" type="sibTrans" cxnId="{68EEA293-E201-4C73-9F3B-40A83B850377}">
      <dgm:prSet/>
      <dgm:spPr/>
      <dgm:t>
        <a:bodyPr/>
        <a:lstStyle/>
        <a:p>
          <a:endParaRPr lang="en-US"/>
        </a:p>
      </dgm:t>
    </dgm:pt>
    <dgm:pt modelId="{BECA4EA7-6632-4B72-A4A5-4A98994DB779}">
      <dgm:prSet phldrT="[Text]"/>
      <dgm:spPr/>
      <dgm:t>
        <a:bodyPr/>
        <a:lstStyle/>
        <a:p>
          <a:r>
            <a:rPr lang="en-US" dirty="0"/>
            <a:t>Data analysis </a:t>
          </a:r>
        </a:p>
      </dgm:t>
    </dgm:pt>
    <dgm:pt modelId="{C80F9554-F0F4-496D-B243-7D2F8B37A3B3}" type="parTrans" cxnId="{37BA79CE-D173-473A-B72C-67AE9B6A7F94}">
      <dgm:prSet/>
      <dgm:spPr/>
      <dgm:t>
        <a:bodyPr/>
        <a:lstStyle/>
        <a:p>
          <a:endParaRPr lang="en-US"/>
        </a:p>
      </dgm:t>
    </dgm:pt>
    <dgm:pt modelId="{763C7498-5BAB-470D-8327-19560D9BE0BB}" type="sibTrans" cxnId="{37BA79CE-D173-473A-B72C-67AE9B6A7F94}">
      <dgm:prSet/>
      <dgm:spPr/>
      <dgm:t>
        <a:bodyPr/>
        <a:lstStyle/>
        <a:p>
          <a:endParaRPr lang="en-US"/>
        </a:p>
      </dgm:t>
    </dgm:pt>
    <dgm:pt modelId="{D47010AB-29B6-4E74-83D8-F2D90CC64A71}">
      <dgm:prSet phldrT="[Text]"/>
      <dgm:spPr/>
      <dgm:t>
        <a:bodyPr/>
        <a:lstStyle/>
        <a:p>
          <a:r>
            <a:rPr lang="en-US" dirty="0"/>
            <a:t>Data visualization</a:t>
          </a:r>
        </a:p>
      </dgm:t>
    </dgm:pt>
    <dgm:pt modelId="{25F6624B-AEA6-4EC0-BD53-B7E65E301469}" type="parTrans" cxnId="{CD7BA07F-A87F-480A-B878-048EE641C1AD}">
      <dgm:prSet/>
      <dgm:spPr/>
      <dgm:t>
        <a:bodyPr/>
        <a:lstStyle/>
        <a:p>
          <a:endParaRPr lang="en-US"/>
        </a:p>
      </dgm:t>
    </dgm:pt>
    <dgm:pt modelId="{0BEC417F-3EEA-4872-AFF8-61E503E5A308}" type="sibTrans" cxnId="{CD7BA07F-A87F-480A-B878-048EE641C1AD}">
      <dgm:prSet/>
      <dgm:spPr/>
      <dgm:t>
        <a:bodyPr/>
        <a:lstStyle/>
        <a:p>
          <a:endParaRPr lang="en-US"/>
        </a:p>
      </dgm:t>
    </dgm:pt>
    <dgm:pt modelId="{D68461B3-1CE1-4624-9DB3-95A6DB47FD2F}" type="pres">
      <dgm:prSet presAssocID="{BA02D60F-DF81-46CD-B6D4-A584DEAA439A}" presName="Name0" presStyleCnt="0">
        <dgm:presLayoutVars>
          <dgm:chMax val="11"/>
          <dgm:chPref val="11"/>
          <dgm:dir/>
          <dgm:resizeHandles/>
        </dgm:presLayoutVars>
      </dgm:prSet>
      <dgm:spPr/>
    </dgm:pt>
    <dgm:pt modelId="{2DA570BA-6125-49E5-A08B-541AB8BD675A}" type="pres">
      <dgm:prSet presAssocID="{D47010AB-29B6-4E74-83D8-F2D90CC64A71}" presName="Accent3" presStyleCnt="0"/>
      <dgm:spPr/>
    </dgm:pt>
    <dgm:pt modelId="{AD9D211A-8046-4D63-86C4-9E8E224C6E49}" type="pres">
      <dgm:prSet presAssocID="{D47010AB-29B6-4E74-83D8-F2D90CC64A71}" presName="Accent" presStyleLbl="node1" presStyleIdx="0" presStyleCnt="3"/>
      <dgm:spPr/>
    </dgm:pt>
    <dgm:pt modelId="{A6E97051-F074-4C3F-A1F4-BBAAFE1C2B4F}" type="pres">
      <dgm:prSet presAssocID="{D47010AB-29B6-4E74-83D8-F2D90CC64A71}" presName="ParentBackground3" presStyleCnt="0"/>
      <dgm:spPr/>
    </dgm:pt>
    <dgm:pt modelId="{1ACF4A68-4606-44F9-B92E-80A49DC7B811}" type="pres">
      <dgm:prSet presAssocID="{D47010AB-29B6-4E74-83D8-F2D90CC64A71}" presName="ParentBackground" presStyleLbl="fgAcc1" presStyleIdx="0" presStyleCnt="3"/>
      <dgm:spPr/>
    </dgm:pt>
    <dgm:pt modelId="{1EE083CE-3D0C-403F-986B-6BDCEA02E8E7}" type="pres">
      <dgm:prSet presAssocID="{D47010AB-29B6-4E74-83D8-F2D90CC64A71}" presName="Parent3" presStyleLbl="revTx" presStyleIdx="0" presStyleCnt="0">
        <dgm:presLayoutVars>
          <dgm:chMax val="1"/>
          <dgm:chPref val="1"/>
          <dgm:bulletEnabled val="1"/>
        </dgm:presLayoutVars>
      </dgm:prSet>
      <dgm:spPr/>
    </dgm:pt>
    <dgm:pt modelId="{08484509-6325-4EBA-B5E3-5C6A75CD6FB8}" type="pres">
      <dgm:prSet presAssocID="{BECA4EA7-6632-4B72-A4A5-4A98994DB779}" presName="Accent2" presStyleCnt="0"/>
      <dgm:spPr/>
    </dgm:pt>
    <dgm:pt modelId="{7FB8292D-AB83-4E50-B557-5806EBDC935D}" type="pres">
      <dgm:prSet presAssocID="{BECA4EA7-6632-4B72-A4A5-4A98994DB779}" presName="Accent" presStyleLbl="node1" presStyleIdx="1" presStyleCnt="3"/>
      <dgm:spPr/>
    </dgm:pt>
    <dgm:pt modelId="{02D974EE-3E37-4B83-865E-1DA198DFD6E5}" type="pres">
      <dgm:prSet presAssocID="{BECA4EA7-6632-4B72-A4A5-4A98994DB779}" presName="ParentBackground2" presStyleCnt="0"/>
      <dgm:spPr/>
    </dgm:pt>
    <dgm:pt modelId="{D75EEA04-5475-4D1B-BD6C-49557DD0C1E2}" type="pres">
      <dgm:prSet presAssocID="{BECA4EA7-6632-4B72-A4A5-4A98994DB779}" presName="ParentBackground" presStyleLbl="fgAcc1" presStyleIdx="1" presStyleCnt="3"/>
      <dgm:spPr/>
    </dgm:pt>
    <dgm:pt modelId="{B18ABF24-68AB-467F-B6B3-FC0AA9DF797A}" type="pres">
      <dgm:prSet presAssocID="{BECA4EA7-6632-4B72-A4A5-4A98994DB779}" presName="Parent2" presStyleLbl="revTx" presStyleIdx="0" presStyleCnt="0">
        <dgm:presLayoutVars>
          <dgm:chMax val="1"/>
          <dgm:chPref val="1"/>
          <dgm:bulletEnabled val="1"/>
        </dgm:presLayoutVars>
      </dgm:prSet>
      <dgm:spPr/>
    </dgm:pt>
    <dgm:pt modelId="{B4CAABD0-B62A-4485-A532-2E1E647FE1D1}" type="pres">
      <dgm:prSet presAssocID="{C86CF37F-D328-4835-B58E-AC25028799E9}" presName="Accent1" presStyleCnt="0"/>
      <dgm:spPr/>
    </dgm:pt>
    <dgm:pt modelId="{F2A0C5C4-9FEE-41DD-8B63-02D6E0CE038F}" type="pres">
      <dgm:prSet presAssocID="{C86CF37F-D328-4835-B58E-AC25028799E9}" presName="Accent" presStyleLbl="node1" presStyleIdx="2" presStyleCnt="3"/>
      <dgm:spPr/>
    </dgm:pt>
    <dgm:pt modelId="{0B059B94-F379-445E-BDE0-A38383E9B4E2}" type="pres">
      <dgm:prSet presAssocID="{C86CF37F-D328-4835-B58E-AC25028799E9}" presName="ParentBackground1" presStyleCnt="0"/>
      <dgm:spPr/>
    </dgm:pt>
    <dgm:pt modelId="{22959244-CF28-4F7C-B3BB-9430661D7944}" type="pres">
      <dgm:prSet presAssocID="{C86CF37F-D328-4835-B58E-AC25028799E9}" presName="ParentBackground" presStyleLbl="fgAcc1" presStyleIdx="2" presStyleCnt="3"/>
      <dgm:spPr/>
    </dgm:pt>
    <dgm:pt modelId="{31518763-E25D-4DA8-A59F-4C84A488D3DE}" type="pres">
      <dgm:prSet presAssocID="{C86CF37F-D328-4835-B58E-AC25028799E9}" presName="Parent1" presStyleLbl="revTx" presStyleIdx="0" presStyleCnt="0">
        <dgm:presLayoutVars>
          <dgm:chMax val="1"/>
          <dgm:chPref val="1"/>
          <dgm:bulletEnabled val="1"/>
        </dgm:presLayoutVars>
      </dgm:prSet>
      <dgm:spPr/>
    </dgm:pt>
  </dgm:ptLst>
  <dgm:cxnLst>
    <dgm:cxn modelId="{14D7901F-D469-4317-82AA-AF596BD8148E}" type="presOf" srcId="{C86CF37F-D328-4835-B58E-AC25028799E9}" destId="{22959244-CF28-4F7C-B3BB-9430661D7944}" srcOrd="0" destOrd="0" presId="urn:microsoft.com/office/officeart/2011/layout/CircleProcess"/>
    <dgm:cxn modelId="{30304E45-0A1E-4345-A317-A1E13043ED9B}" type="presOf" srcId="{D47010AB-29B6-4E74-83D8-F2D90CC64A71}" destId="{1EE083CE-3D0C-403F-986B-6BDCEA02E8E7}" srcOrd="1" destOrd="0" presId="urn:microsoft.com/office/officeart/2011/layout/CircleProcess"/>
    <dgm:cxn modelId="{494B9F6C-214E-47C9-BD7B-05797EE410F5}" type="presOf" srcId="{D47010AB-29B6-4E74-83D8-F2D90CC64A71}" destId="{1ACF4A68-4606-44F9-B92E-80A49DC7B811}" srcOrd="0" destOrd="0" presId="urn:microsoft.com/office/officeart/2011/layout/CircleProcess"/>
    <dgm:cxn modelId="{CD7BA07F-A87F-480A-B878-048EE641C1AD}" srcId="{BA02D60F-DF81-46CD-B6D4-A584DEAA439A}" destId="{D47010AB-29B6-4E74-83D8-F2D90CC64A71}" srcOrd="2" destOrd="0" parTransId="{25F6624B-AEA6-4EC0-BD53-B7E65E301469}" sibTransId="{0BEC417F-3EEA-4872-AFF8-61E503E5A308}"/>
    <dgm:cxn modelId="{3093A690-6050-462B-A01C-82D5A55B2D5E}" type="presOf" srcId="{C86CF37F-D328-4835-B58E-AC25028799E9}" destId="{31518763-E25D-4DA8-A59F-4C84A488D3DE}" srcOrd="1" destOrd="0" presId="urn:microsoft.com/office/officeart/2011/layout/CircleProcess"/>
    <dgm:cxn modelId="{68EEA293-E201-4C73-9F3B-40A83B850377}" srcId="{BA02D60F-DF81-46CD-B6D4-A584DEAA439A}" destId="{C86CF37F-D328-4835-B58E-AC25028799E9}" srcOrd="0" destOrd="0" parTransId="{3AF8A5BF-E9DF-445E-9060-AAF60FB97B9F}" sibTransId="{747A9B49-E58C-4597-BA7C-E09080AC320A}"/>
    <dgm:cxn modelId="{869DB697-FA78-403B-90D5-4689F674CCCF}" type="presOf" srcId="{BECA4EA7-6632-4B72-A4A5-4A98994DB779}" destId="{D75EEA04-5475-4D1B-BD6C-49557DD0C1E2}" srcOrd="0" destOrd="0" presId="urn:microsoft.com/office/officeart/2011/layout/CircleProcess"/>
    <dgm:cxn modelId="{E62B4CAA-CA0C-4682-ACE3-4A44B1E8E686}" type="presOf" srcId="{BECA4EA7-6632-4B72-A4A5-4A98994DB779}" destId="{B18ABF24-68AB-467F-B6B3-FC0AA9DF797A}" srcOrd="1" destOrd="0" presId="urn:microsoft.com/office/officeart/2011/layout/CircleProcess"/>
    <dgm:cxn modelId="{4CC82CCB-47AE-480E-B4E6-04402385D74E}" type="presOf" srcId="{BA02D60F-DF81-46CD-B6D4-A584DEAA439A}" destId="{D68461B3-1CE1-4624-9DB3-95A6DB47FD2F}" srcOrd="0" destOrd="0" presId="urn:microsoft.com/office/officeart/2011/layout/CircleProcess"/>
    <dgm:cxn modelId="{37BA79CE-D173-473A-B72C-67AE9B6A7F94}" srcId="{BA02D60F-DF81-46CD-B6D4-A584DEAA439A}" destId="{BECA4EA7-6632-4B72-A4A5-4A98994DB779}" srcOrd="1" destOrd="0" parTransId="{C80F9554-F0F4-496D-B243-7D2F8B37A3B3}" sibTransId="{763C7498-5BAB-470D-8327-19560D9BE0BB}"/>
    <dgm:cxn modelId="{FD78D2DE-E5F8-47B4-BD22-3D3475C6A6DB}" type="presParOf" srcId="{D68461B3-1CE1-4624-9DB3-95A6DB47FD2F}" destId="{2DA570BA-6125-49E5-A08B-541AB8BD675A}" srcOrd="0" destOrd="0" presId="urn:microsoft.com/office/officeart/2011/layout/CircleProcess"/>
    <dgm:cxn modelId="{32F71112-D314-44A4-88C3-30329319F132}" type="presParOf" srcId="{2DA570BA-6125-49E5-A08B-541AB8BD675A}" destId="{AD9D211A-8046-4D63-86C4-9E8E224C6E49}" srcOrd="0" destOrd="0" presId="urn:microsoft.com/office/officeart/2011/layout/CircleProcess"/>
    <dgm:cxn modelId="{050FF829-B034-4542-9096-96AB1BC763CC}" type="presParOf" srcId="{D68461B3-1CE1-4624-9DB3-95A6DB47FD2F}" destId="{A6E97051-F074-4C3F-A1F4-BBAAFE1C2B4F}" srcOrd="1" destOrd="0" presId="urn:microsoft.com/office/officeart/2011/layout/CircleProcess"/>
    <dgm:cxn modelId="{ADCFBCE5-F98A-4C41-9E95-D1A5F2137B77}" type="presParOf" srcId="{A6E97051-F074-4C3F-A1F4-BBAAFE1C2B4F}" destId="{1ACF4A68-4606-44F9-B92E-80A49DC7B811}" srcOrd="0" destOrd="0" presId="urn:microsoft.com/office/officeart/2011/layout/CircleProcess"/>
    <dgm:cxn modelId="{12034241-593A-41AF-9CA5-3E1A826DCCF4}" type="presParOf" srcId="{D68461B3-1CE1-4624-9DB3-95A6DB47FD2F}" destId="{1EE083CE-3D0C-403F-986B-6BDCEA02E8E7}" srcOrd="2" destOrd="0" presId="urn:microsoft.com/office/officeart/2011/layout/CircleProcess"/>
    <dgm:cxn modelId="{398BED0D-28A7-46A0-9ECA-CACEAB063787}" type="presParOf" srcId="{D68461B3-1CE1-4624-9DB3-95A6DB47FD2F}" destId="{08484509-6325-4EBA-B5E3-5C6A75CD6FB8}" srcOrd="3" destOrd="0" presId="urn:microsoft.com/office/officeart/2011/layout/CircleProcess"/>
    <dgm:cxn modelId="{1270FEBD-56C8-4367-B77D-8E4815D4DDFE}" type="presParOf" srcId="{08484509-6325-4EBA-B5E3-5C6A75CD6FB8}" destId="{7FB8292D-AB83-4E50-B557-5806EBDC935D}" srcOrd="0" destOrd="0" presId="urn:microsoft.com/office/officeart/2011/layout/CircleProcess"/>
    <dgm:cxn modelId="{6B5ECA6F-8496-4F90-9461-6172340862F6}" type="presParOf" srcId="{D68461B3-1CE1-4624-9DB3-95A6DB47FD2F}" destId="{02D974EE-3E37-4B83-865E-1DA198DFD6E5}" srcOrd="4" destOrd="0" presId="urn:microsoft.com/office/officeart/2011/layout/CircleProcess"/>
    <dgm:cxn modelId="{A729DF58-277D-4C20-92B6-05ED2CF0DA9C}" type="presParOf" srcId="{02D974EE-3E37-4B83-865E-1DA198DFD6E5}" destId="{D75EEA04-5475-4D1B-BD6C-49557DD0C1E2}" srcOrd="0" destOrd="0" presId="urn:microsoft.com/office/officeart/2011/layout/CircleProcess"/>
    <dgm:cxn modelId="{1D809679-0F5D-4B75-8E96-C4A7512249A4}" type="presParOf" srcId="{D68461B3-1CE1-4624-9DB3-95A6DB47FD2F}" destId="{B18ABF24-68AB-467F-B6B3-FC0AA9DF797A}" srcOrd="5" destOrd="0" presId="urn:microsoft.com/office/officeart/2011/layout/CircleProcess"/>
    <dgm:cxn modelId="{37931507-C2FD-4C2A-885A-85960C8DF0E1}" type="presParOf" srcId="{D68461B3-1CE1-4624-9DB3-95A6DB47FD2F}" destId="{B4CAABD0-B62A-4485-A532-2E1E647FE1D1}" srcOrd="6" destOrd="0" presId="urn:microsoft.com/office/officeart/2011/layout/CircleProcess"/>
    <dgm:cxn modelId="{7F83AB6B-ACD0-47AA-A76C-3814C6DC50B8}" type="presParOf" srcId="{B4CAABD0-B62A-4485-A532-2E1E647FE1D1}" destId="{F2A0C5C4-9FEE-41DD-8B63-02D6E0CE038F}" srcOrd="0" destOrd="0" presId="urn:microsoft.com/office/officeart/2011/layout/CircleProcess"/>
    <dgm:cxn modelId="{B135B03B-FC14-4E52-82FB-620912903772}" type="presParOf" srcId="{D68461B3-1CE1-4624-9DB3-95A6DB47FD2F}" destId="{0B059B94-F379-445E-BDE0-A38383E9B4E2}" srcOrd="7" destOrd="0" presId="urn:microsoft.com/office/officeart/2011/layout/CircleProcess"/>
    <dgm:cxn modelId="{8F312C7E-0540-4653-98EA-7930C0AE6C43}" type="presParOf" srcId="{0B059B94-F379-445E-BDE0-A38383E9B4E2}" destId="{22959244-CF28-4F7C-B3BB-9430661D7944}" srcOrd="0" destOrd="0" presId="urn:microsoft.com/office/officeart/2011/layout/CircleProcess"/>
    <dgm:cxn modelId="{DA30BE0B-FFE6-4468-B07B-8189740F32C5}" type="presParOf" srcId="{D68461B3-1CE1-4624-9DB3-95A6DB47FD2F}" destId="{31518763-E25D-4DA8-A59F-4C84A488D3DE}"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6AF2F-BA6E-4BD0-AE1F-573AA47AA558}">
      <dsp:nvSpPr>
        <dsp:cNvPr id="0" name=""/>
        <dsp:cNvSpPr/>
      </dsp:nvSpPr>
      <dsp:spPr>
        <a:xfrm>
          <a:off x="3934726" y="3526001"/>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E6319C-E39A-4E5E-9666-F42FC02E9E4F}">
      <dsp:nvSpPr>
        <dsp:cNvPr id="0" name=""/>
        <dsp:cNvSpPr/>
      </dsp:nvSpPr>
      <dsp:spPr>
        <a:xfrm>
          <a:off x="3696464" y="3640724"/>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5EB240-E749-4A14-B389-B9F2DC5DFBF6}">
      <dsp:nvSpPr>
        <dsp:cNvPr id="0" name=""/>
        <dsp:cNvSpPr/>
      </dsp:nvSpPr>
      <dsp:spPr>
        <a:xfrm>
          <a:off x="3447265" y="3731341"/>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96639-B6EC-435E-963B-DC3080DE146D}">
      <dsp:nvSpPr>
        <dsp:cNvPr id="0" name=""/>
        <dsp:cNvSpPr/>
      </dsp:nvSpPr>
      <dsp:spPr>
        <a:xfrm>
          <a:off x="5078383" y="2197983"/>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9FD600-1FF2-4B4D-8889-A2B774A080A2}">
      <dsp:nvSpPr>
        <dsp:cNvPr id="0" name=""/>
        <dsp:cNvSpPr/>
      </dsp:nvSpPr>
      <dsp:spPr>
        <a:xfrm>
          <a:off x="4983079" y="2431447"/>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696C3-1BC6-418B-A0C9-FBE510FEC6AA}">
      <dsp:nvSpPr>
        <dsp:cNvPr id="0" name=""/>
        <dsp:cNvSpPr/>
      </dsp:nvSpPr>
      <dsp:spPr>
        <a:xfrm>
          <a:off x="4915115" y="440536"/>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ED929C-7CF0-4685-BF16-7A0C544AB40A}">
      <dsp:nvSpPr>
        <dsp:cNvPr id="0" name=""/>
        <dsp:cNvSpPr/>
      </dsp:nvSpPr>
      <dsp:spPr>
        <a:xfrm>
          <a:off x="5090101" y="328938"/>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BE2653-EF07-458F-85B1-842AEDC7921C}">
      <dsp:nvSpPr>
        <dsp:cNvPr id="0" name=""/>
        <dsp:cNvSpPr/>
      </dsp:nvSpPr>
      <dsp:spPr>
        <a:xfrm>
          <a:off x="5265868" y="217340"/>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507B74-3DF5-47F0-8318-2E1976463418}">
      <dsp:nvSpPr>
        <dsp:cNvPr id="0" name=""/>
        <dsp:cNvSpPr/>
      </dsp:nvSpPr>
      <dsp:spPr>
        <a:xfrm>
          <a:off x="5441635" y="328938"/>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00A396-F268-49FF-A37B-8F5316771491}">
      <dsp:nvSpPr>
        <dsp:cNvPr id="0" name=""/>
        <dsp:cNvSpPr/>
      </dsp:nvSpPr>
      <dsp:spPr>
        <a:xfrm>
          <a:off x="5617402" y="440536"/>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EA21C6-61A5-444E-88A0-E2B8E257D219}">
      <dsp:nvSpPr>
        <dsp:cNvPr id="0" name=""/>
        <dsp:cNvSpPr/>
      </dsp:nvSpPr>
      <dsp:spPr>
        <a:xfrm>
          <a:off x="5265868" y="452589"/>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FA893-1BBE-4C0D-8D8F-98214B13A6BD}">
      <dsp:nvSpPr>
        <dsp:cNvPr id="0" name=""/>
        <dsp:cNvSpPr/>
      </dsp:nvSpPr>
      <dsp:spPr>
        <a:xfrm>
          <a:off x="5265868" y="688284"/>
          <a:ext cx="126552" cy="126552"/>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4325D9-345B-4F86-A3AE-4D6000E47DD6}">
      <dsp:nvSpPr>
        <dsp:cNvPr id="0" name=""/>
        <dsp:cNvSpPr/>
      </dsp:nvSpPr>
      <dsp:spPr>
        <a:xfrm>
          <a:off x="2830909" y="4020492"/>
          <a:ext cx="2727122" cy="73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7241"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Kobo Toolbox</a:t>
          </a:r>
        </a:p>
      </dsp:txBody>
      <dsp:txXfrm>
        <a:off x="2866603" y="4056186"/>
        <a:ext cx="2655734" cy="659802"/>
      </dsp:txXfrm>
    </dsp:sp>
    <dsp:sp modelId="{8036BA72-3FB5-4D57-8783-483CD7E7E40A}">
      <dsp:nvSpPr>
        <dsp:cNvPr id="0" name=""/>
        <dsp:cNvSpPr/>
      </dsp:nvSpPr>
      <dsp:spPr>
        <a:xfrm>
          <a:off x="5558032" y="4020492"/>
          <a:ext cx="3923119" cy="731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t>Data collection </a:t>
          </a:r>
        </a:p>
      </dsp:txBody>
      <dsp:txXfrm>
        <a:off x="5558032" y="4020492"/>
        <a:ext cx="3923119" cy="731190"/>
      </dsp:txXfrm>
    </dsp:sp>
    <dsp:sp modelId="{0EDFD8C7-78DC-438F-9969-C453972A352C}">
      <dsp:nvSpPr>
        <dsp:cNvPr id="0" name=""/>
        <dsp:cNvSpPr/>
      </dsp:nvSpPr>
      <dsp:spPr>
        <a:xfrm>
          <a:off x="2074720" y="3283498"/>
          <a:ext cx="1263960" cy="126418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1FE40B-0951-4A54-B322-F22633F14986}">
      <dsp:nvSpPr>
        <dsp:cNvPr id="0" name=""/>
        <dsp:cNvSpPr/>
      </dsp:nvSpPr>
      <dsp:spPr>
        <a:xfrm>
          <a:off x="4584673" y="3071015"/>
          <a:ext cx="2727122" cy="73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7241"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Excel</a:t>
          </a:r>
        </a:p>
      </dsp:txBody>
      <dsp:txXfrm>
        <a:off x="4620367" y="3106709"/>
        <a:ext cx="2655734" cy="659802"/>
      </dsp:txXfrm>
    </dsp:sp>
    <dsp:sp modelId="{08C6B635-A683-48C5-9670-DD5F80A0EC76}">
      <dsp:nvSpPr>
        <dsp:cNvPr id="0" name=""/>
        <dsp:cNvSpPr/>
      </dsp:nvSpPr>
      <dsp:spPr>
        <a:xfrm>
          <a:off x="7311796" y="3071015"/>
          <a:ext cx="2169355" cy="731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35560" bIns="3556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dirty="0"/>
            <a:t>Data quality check </a:t>
          </a:r>
        </a:p>
        <a:p>
          <a:pPr marL="0" lvl="0" indent="0" algn="l" defTabSz="622300">
            <a:lnSpc>
              <a:spcPct val="90000"/>
            </a:lnSpc>
            <a:spcBef>
              <a:spcPct val="0"/>
            </a:spcBef>
            <a:spcAft>
              <a:spcPct val="35000"/>
            </a:spcAft>
            <a:buNone/>
          </a:pPr>
          <a:r>
            <a:rPr lang="en-US" sz="1400" b="1" kern="1200" dirty="0"/>
            <a:t>Data cleaning </a:t>
          </a:r>
        </a:p>
      </dsp:txBody>
      <dsp:txXfrm>
        <a:off x="7311796" y="3071015"/>
        <a:ext cx="2169355" cy="731190"/>
      </dsp:txXfrm>
    </dsp:sp>
    <dsp:sp modelId="{794337B7-D0F6-461C-8BBF-C4137122A638}">
      <dsp:nvSpPr>
        <dsp:cNvPr id="0" name=""/>
        <dsp:cNvSpPr/>
      </dsp:nvSpPr>
      <dsp:spPr>
        <a:xfrm>
          <a:off x="3828485" y="2334021"/>
          <a:ext cx="1263960" cy="126418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DAEDD3-35D5-479B-9B56-FF36A0AB7F56}">
      <dsp:nvSpPr>
        <dsp:cNvPr id="0" name=""/>
        <dsp:cNvSpPr/>
      </dsp:nvSpPr>
      <dsp:spPr>
        <a:xfrm>
          <a:off x="5390077" y="1630953"/>
          <a:ext cx="2727122" cy="7311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7241"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Power Bi</a:t>
          </a:r>
        </a:p>
      </dsp:txBody>
      <dsp:txXfrm>
        <a:off x="5425771" y="1666647"/>
        <a:ext cx="2655734" cy="659802"/>
      </dsp:txXfrm>
    </dsp:sp>
    <dsp:sp modelId="{102F5E4E-2714-47F1-934A-D1B7651668A0}">
      <dsp:nvSpPr>
        <dsp:cNvPr id="0" name=""/>
        <dsp:cNvSpPr/>
      </dsp:nvSpPr>
      <dsp:spPr>
        <a:xfrm>
          <a:off x="8117200" y="1630953"/>
          <a:ext cx="1363951" cy="731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t>Data analysis</a:t>
          </a:r>
        </a:p>
        <a:p>
          <a:pPr marL="0" lvl="0" indent="0" algn="l" defTabSz="622300">
            <a:lnSpc>
              <a:spcPct val="90000"/>
            </a:lnSpc>
            <a:spcBef>
              <a:spcPct val="0"/>
            </a:spcBef>
            <a:spcAft>
              <a:spcPct val="35000"/>
            </a:spcAft>
            <a:buNone/>
          </a:pPr>
          <a:r>
            <a:rPr lang="en-US" sz="1400" b="1" kern="1200" dirty="0"/>
            <a:t>Data visualization</a:t>
          </a:r>
        </a:p>
      </dsp:txBody>
      <dsp:txXfrm>
        <a:off x="8117200" y="1630953"/>
        <a:ext cx="1363951" cy="731190"/>
      </dsp:txXfrm>
    </dsp:sp>
    <dsp:sp modelId="{C01A211A-82D7-4EE0-9469-FB8F8BA0730E}">
      <dsp:nvSpPr>
        <dsp:cNvPr id="0" name=""/>
        <dsp:cNvSpPr/>
      </dsp:nvSpPr>
      <dsp:spPr>
        <a:xfrm>
          <a:off x="4633888" y="893960"/>
          <a:ext cx="1263960" cy="126418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D211A-8046-4D63-86C4-9E8E224C6E49}">
      <dsp:nvSpPr>
        <dsp:cNvPr id="0" name=""/>
        <dsp:cNvSpPr/>
      </dsp:nvSpPr>
      <dsp:spPr>
        <a:xfrm>
          <a:off x="6347131" y="1451783"/>
          <a:ext cx="2768730" cy="27692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CF4A68-4606-44F9-B92E-80A49DC7B811}">
      <dsp:nvSpPr>
        <dsp:cNvPr id="0" name=""/>
        <dsp:cNvSpPr/>
      </dsp:nvSpPr>
      <dsp:spPr>
        <a:xfrm>
          <a:off x="6439062" y="1544107"/>
          <a:ext cx="2584869" cy="2584594"/>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Data visualization</a:t>
          </a:r>
        </a:p>
      </dsp:txBody>
      <dsp:txXfrm>
        <a:off x="6808587" y="1913404"/>
        <a:ext cx="1845820" cy="1846000"/>
      </dsp:txXfrm>
    </dsp:sp>
    <dsp:sp modelId="{7FB8292D-AB83-4E50-B557-5806EBDC935D}">
      <dsp:nvSpPr>
        <dsp:cNvPr id="0" name=""/>
        <dsp:cNvSpPr/>
      </dsp:nvSpPr>
      <dsp:spPr>
        <a:xfrm rot="2700000">
          <a:off x="3488903" y="1455130"/>
          <a:ext cx="2762062" cy="2762062"/>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5EEA04-5475-4D1B-BD6C-49557DD0C1E2}">
      <dsp:nvSpPr>
        <dsp:cNvPr id="0" name=""/>
        <dsp:cNvSpPr/>
      </dsp:nvSpPr>
      <dsp:spPr>
        <a:xfrm>
          <a:off x="3577499" y="1544107"/>
          <a:ext cx="2584869" cy="2584594"/>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Data analysis </a:t>
          </a:r>
        </a:p>
      </dsp:txBody>
      <dsp:txXfrm>
        <a:off x="3947024" y="1913404"/>
        <a:ext cx="1845820" cy="1846000"/>
      </dsp:txXfrm>
    </dsp:sp>
    <dsp:sp modelId="{F2A0C5C4-9FEE-41DD-8B63-02D6E0CE038F}">
      <dsp:nvSpPr>
        <dsp:cNvPr id="0" name=""/>
        <dsp:cNvSpPr/>
      </dsp:nvSpPr>
      <dsp:spPr>
        <a:xfrm rot="2700000">
          <a:off x="627341" y="1455130"/>
          <a:ext cx="2762062" cy="2762062"/>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959244-CF28-4F7C-B3BB-9430661D7944}">
      <dsp:nvSpPr>
        <dsp:cNvPr id="0" name=""/>
        <dsp:cNvSpPr/>
      </dsp:nvSpPr>
      <dsp:spPr>
        <a:xfrm>
          <a:off x="715937" y="1544107"/>
          <a:ext cx="2584869" cy="2584594"/>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Data cleaning</a:t>
          </a:r>
        </a:p>
      </dsp:txBody>
      <dsp:txXfrm>
        <a:off x="1085461" y="1913404"/>
        <a:ext cx="1845820" cy="1846000"/>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230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387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93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6620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16"/>
        <p:cNvGrpSpPr/>
        <p:nvPr/>
      </p:nvGrpSpPr>
      <p:grpSpPr>
        <a:xfrm>
          <a:off x="0" y="0"/>
          <a:ext cx="0" cy="0"/>
          <a:chOff x="0" y="0"/>
          <a:chExt cx="0" cy="0"/>
        </a:xfrm>
      </p:grpSpPr>
      <p:pic>
        <p:nvPicPr>
          <p:cNvPr id="17" name="Google Shape;17;p8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81"/>
          <p:cNvSpPr txBox="1">
            <a:spLocks noGrp="1"/>
          </p:cNvSpPr>
          <p:nvPr>
            <p:ph type="subTitle" idx="1"/>
          </p:nvPr>
        </p:nvSpPr>
        <p:spPr>
          <a:xfrm>
            <a:off x="415637" y="2894227"/>
            <a:ext cx="8081818"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i="1">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8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81"/>
          <p:cNvSpPr/>
          <p:nvPr/>
        </p:nvSpPr>
        <p:spPr>
          <a:xfrm>
            <a:off x="600364" y="378691"/>
            <a:ext cx="5283200" cy="1671782"/>
          </a:xfrm>
          <a:prstGeom prst="rect">
            <a:avLst/>
          </a:prstGeom>
          <a:solidFill>
            <a:srgbClr val="003A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23;p81"/>
          <p:cNvSpPr txBox="1">
            <a:spLocks noGrp="1"/>
          </p:cNvSpPr>
          <p:nvPr>
            <p:ph type="ctrTitle"/>
          </p:nvPr>
        </p:nvSpPr>
        <p:spPr>
          <a:xfrm>
            <a:off x="415637" y="987204"/>
            <a:ext cx="8081818" cy="17869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 name="Google Shape;24;p81" descr="Logo&#10;&#10;Description automatically generated"/>
          <p:cNvPicPr preferRelativeResize="0"/>
          <p:nvPr/>
        </p:nvPicPr>
        <p:blipFill rotWithShape="1">
          <a:blip r:embed="rId3">
            <a:alphaModFix/>
          </a:blip>
          <a:srcRect l="24240" t="32276" r="19264" b="34791"/>
          <a:stretch/>
        </p:blipFill>
        <p:spPr>
          <a:xfrm>
            <a:off x="415637" y="4670059"/>
            <a:ext cx="4291912" cy="14074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content picture">
  <p:cSld name="1_title content picture">
    <p:spTree>
      <p:nvGrpSpPr>
        <p:cNvPr id="1" name="Shape 76"/>
        <p:cNvGrpSpPr/>
        <p:nvPr/>
      </p:nvGrpSpPr>
      <p:grpSpPr>
        <a:xfrm>
          <a:off x="0" y="0"/>
          <a:ext cx="0" cy="0"/>
          <a:chOff x="0" y="0"/>
          <a:chExt cx="0" cy="0"/>
        </a:xfrm>
      </p:grpSpPr>
      <p:sp>
        <p:nvSpPr>
          <p:cNvPr id="77" name="Google Shape;77;p8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8"/>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8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8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8"/>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89"/>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hapter slide">
  <p:cSld name="1_chapter slide">
    <p:spTree>
      <p:nvGrpSpPr>
        <p:cNvPr id="1" name="Shape 88"/>
        <p:cNvGrpSpPr/>
        <p:nvPr/>
      </p:nvGrpSpPr>
      <p:grpSpPr>
        <a:xfrm>
          <a:off x="0" y="0"/>
          <a:ext cx="0" cy="0"/>
          <a:chOff x="0" y="0"/>
          <a:chExt cx="0" cy="0"/>
        </a:xfrm>
      </p:grpSpPr>
      <p:sp>
        <p:nvSpPr>
          <p:cNvPr id="89" name="Google Shape;89;p90"/>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90"/>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91" name="Google Shape;91;p9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9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9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9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9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9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8"/>
        <p:cNvGrpSpPr/>
        <p:nvPr/>
      </p:nvGrpSpPr>
      <p:grpSpPr>
        <a:xfrm>
          <a:off x="0" y="0"/>
          <a:ext cx="0" cy="0"/>
          <a:chOff x="0" y="0"/>
          <a:chExt cx="0" cy="0"/>
        </a:xfrm>
      </p:grpSpPr>
      <p:sp>
        <p:nvSpPr>
          <p:cNvPr id="99" name="Google Shape;99;p92"/>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9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9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9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95"/>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9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9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9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9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9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5"/>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9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6"/>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6" name="Google Shape;116;p9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7" name="Google Shape;117;p9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9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0"/>
        <p:cNvGrpSpPr/>
        <p:nvPr/>
      </p:nvGrpSpPr>
      <p:grpSpPr>
        <a:xfrm>
          <a:off x="0" y="0"/>
          <a:ext cx="0" cy="0"/>
          <a:chOff x="0" y="0"/>
          <a:chExt cx="0" cy="0"/>
        </a:xfrm>
      </p:grpSpPr>
      <p:sp>
        <p:nvSpPr>
          <p:cNvPr id="121" name="Google Shape;121;p9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97"/>
          <p:cNvSpPr>
            <a:spLocks noGrp="1"/>
          </p:cNvSpPr>
          <p:nvPr>
            <p:ph type="pic" idx="2"/>
          </p:nvPr>
        </p:nvSpPr>
        <p:spPr>
          <a:xfrm>
            <a:off x="5183188" y="987427"/>
            <a:ext cx="6172200" cy="4873625"/>
          </a:xfrm>
          <a:prstGeom prst="rect">
            <a:avLst/>
          </a:prstGeom>
          <a:noFill/>
          <a:ln>
            <a:noFill/>
          </a:ln>
        </p:spPr>
      </p:sp>
      <p:sp>
        <p:nvSpPr>
          <p:cNvPr id="123" name="Google Shape;123;p9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4" name="Google Shape;124;p9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9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9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9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9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9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9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99"/>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99"/>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9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pic>
        <p:nvPicPr>
          <p:cNvPr id="26" name="Google Shape;26;p86"/>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27" name="Google Shape;27;p8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6"/>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8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33" name="Google Shape;33;p86"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39"/>
        <p:cNvGrpSpPr/>
        <p:nvPr/>
      </p:nvGrpSpPr>
      <p:grpSpPr>
        <a:xfrm>
          <a:off x="0" y="0"/>
          <a:ext cx="0" cy="0"/>
          <a:chOff x="0" y="0"/>
          <a:chExt cx="0" cy="0"/>
        </a:xfrm>
      </p:grpSpPr>
      <p:sp>
        <p:nvSpPr>
          <p:cNvPr id="140" name="Google Shape;140;p100"/>
          <p:cNvSpPr txBox="1">
            <a:spLocks noGrp="1"/>
          </p:cNvSpPr>
          <p:nvPr>
            <p:ph type="body" idx="1"/>
          </p:nvPr>
        </p:nvSpPr>
        <p:spPr>
          <a:xfrm>
            <a:off x="489602" y="1915204"/>
            <a:ext cx="11148649" cy="461703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0"/>
              </a:spcBef>
              <a:spcAft>
                <a:spcPts val="0"/>
              </a:spcAft>
              <a:buClr>
                <a:schemeClr val="dk1"/>
              </a:buClr>
              <a:buSzPts val="2000"/>
              <a:buChar char="▪"/>
              <a:defRPr/>
            </a:lvl3pPr>
            <a:lvl4pPr marL="1828800" lvl="3" indent="-342900" algn="l">
              <a:lnSpc>
                <a:spcPct val="90000"/>
              </a:lnSpc>
              <a:spcBef>
                <a:spcPts val="500"/>
              </a:spcBef>
              <a:spcAft>
                <a:spcPts val="0"/>
              </a:spcAft>
              <a:buClr>
                <a:schemeClr val="accent1"/>
              </a:buClr>
              <a:buSzPts val="1800"/>
              <a:buChar char="▪"/>
              <a:defRPr>
                <a:solidFill>
                  <a:schemeClr val="accent1"/>
                </a:solidFill>
              </a:defRPr>
            </a:lvl4pPr>
            <a:lvl5pPr marL="2286000" lvl="4" indent="-342900" algn="l">
              <a:lnSpc>
                <a:spcPct val="90000"/>
              </a:lnSpc>
              <a:spcBef>
                <a:spcPts val="500"/>
              </a:spcBef>
              <a:spcAft>
                <a:spcPts val="0"/>
              </a:spcAft>
              <a:buClr>
                <a:schemeClr val="accent1"/>
              </a:buClr>
              <a:buSzPts val="1800"/>
              <a:buChar char="▪"/>
              <a:defRPr>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00"/>
          <p:cNvSpPr txBox="1">
            <a:spLocks noGrp="1"/>
          </p:cNvSpPr>
          <p:nvPr>
            <p:ph type="title"/>
          </p:nvPr>
        </p:nvSpPr>
        <p:spPr>
          <a:xfrm>
            <a:off x="489602" y="835204"/>
            <a:ext cx="11159196" cy="9361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00"/>
          <p:cNvSpPr txBox="1"/>
          <p:nvPr/>
        </p:nvSpPr>
        <p:spPr>
          <a:xfrm>
            <a:off x="6528048" y="-531440"/>
            <a:ext cx="566395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GB" sz="1800" b="1" i="0" u="none" strike="noStrike" cap="none">
                <a:solidFill>
                  <a:schemeClr val="accent1"/>
                </a:solidFill>
                <a:latin typeface="Arial"/>
                <a:ea typeface="Arial"/>
                <a:cs typeface="Arial"/>
                <a:sym typeface="Arial"/>
              </a:rPr>
              <a:t>Text page</a:t>
            </a:r>
            <a:endParaRPr sz="1800" b="1" i="0" u="none" strike="noStrike" cap="none">
              <a:solidFill>
                <a:schemeClr val="accent1"/>
              </a:solidFill>
              <a:latin typeface="Arial"/>
              <a:ea typeface="Arial"/>
              <a:cs typeface="Arial"/>
              <a:sym typeface="Arial"/>
            </a:endParaRPr>
          </a:p>
        </p:txBody>
      </p:sp>
      <p:sp>
        <p:nvSpPr>
          <p:cNvPr id="143" name="Google Shape;143;p100"/>
          <p:cNvSpPr txBox="1"/>
          <p:nvPr/>
        </p:nvSpPr>
        <p:spPr>
          <a:xfrm>
            <a:off x="-2508956" y="7641"/>
            <a:ext cx="23762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accent1"/>
                </a:solidFill>
                <a:latin typeface="Arial"/>
                <a:ea typeface="Arial"/>
                <a:cs typeface="Arial"/>
                <a:sym typeface="Arial"/>
              </a:rPr>
              <a:t>Working with text levels</a:t>
            </a:r>
            <a:endParaRPr sz="1400" b="1" i="0" u="none" strike="noStrike" cap="none">
              <a:solidFill>
                <a:schemeClr val="accent1"/>
              </a:solidFill>
              <a:latin typeface="Arial"/>
              <a:ea typeface="Arial"/>
              <a:cs typeface="Arial"/>
              <a:sym typeface="Arial"/>
            </a:endParaRPr>
          </a:p>
        </p:txBody>
      </p:sp>
      <p:cxnSp>
        <p:nvCxnSpPr>
          <p:cNvPr id="144" name="Google Shape;144;p100"/>
          <p:cNvCxnSpPr/>
          <p:nvPr/>
        </p:nvCxnSpPr>
        <p:spPr>
          <a:xfrm>
            <a:off x="-2436948" y="404664"/>
            <a:ext cx="2160240" cy="0"/>
          </a:xfrm>
          <a:prstGeom prst="straightConnector1">
            <a:avLst/>
          </a:prstGeom>
          <a:noFill/>
          <a:ln w="19050" cap="flat" cmpd="sng">
            <a:solidFill>
              <a:schemeClr val="accent1"/>
            </a:solidFill>
            <a:prstDash val="solid"/>
            <a:miter lim="800000"/>
            <a:headEnd type="none" w="sm" len="sm"/>
            <a:tailEnd type="none" w="sm" len="sm"/>
          </a:ln>
        </p:spPr>
      </p:cxnSp>
      <p:cxnSp>
        <p:nvCxnSpPr>
          <p:cNvPr id="145" name="Google Shape;145;p100"/>
          <p:cNvCxnSpPr/>
          <p:nvPr/>
        </p:nvCxnSpPr>
        <p:spPr>
          <a:xfrm>
            <a:off x="-2436948" y="2054386"/>
            <a:ext cx="2160240" cy="0"/>
          </a:xfrm>
          <a:prstGeom prst="straightConnector1">
            <a:avLst/>
          </a:prstGeom>
          <a:noFill/>
          <a:ln w="19050" cap="flat" cmpd="sng">
            <a:solidFill>
              <a:schemeClr val="accent1"/>
            </a:solidFill>
            <a:prstDash val="solid"/>
            <a:miter lim="800000"/>
            <a:headEnd type="none" w="sm" len="sm"/>
            <a:tailEnd type="none" w="sm" len="sm"/>
          </a:ln>
        </p:spPr>
      </p:cxnSp>
      <p:pic>
        <p:nvPicPr>
          <p:cNvPr id="146" name="Google Shape;146;p100"/>
          <p:cNvPicPr preferRelativeResize="0"/>
          <p:nvPr/>
        </p:nvPicPr>
        <p:blipFill rotWithShape="1">
          <a:blip r:embed="rId2">
            <a:alphaModFix/>
          </a:blip>
          <a:srcRect l="45961" t="15444" r="5865" b="19993"/>
          <a:stretch/>
        </p:blipFill>
        <p:spPr>
          <a:xfrm>
            <a:off x="-2310933" y="1272886"/>
            <a:ext cx="321175" cy="313617"/>
          </a:xfrm>
          <a:prstGeom prst="rect">
            <a:avLst/>
          </a:prstGeom>
          <a:noFill/>
          <a:ln>
            <a:noFill/>
          </a:ln>
        </p:spPr>
      </p:pic>
      <p:sp>
        <p:nvSpPr>
          <p:cNvPr id="147" name="Google Shape;147;p100"/>
          <p:cNvSpPr txBox="1"/>
          <p:nvPr/>
        </p:nvSpPr>
        <p:spPr>
          <a:xfrm>
            <a:off x="-2409976" y="476674"/>
            <a:ext cx="21332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dk1"/>
                </a:solidFill>
                <a:latin typeface="Arial"/>
                <a:ea typeface="Arial"/>
                <a:cs typeface="Arial"/>
                <a:sym typeface="Arial"/>
              </a:rPr>
              <a:t>The UvA template has a number of pre-programmed text levels. Go to 'Home' and then to 'Paragraph' to easily switch between different levels</a:t>
            </a:r>
            <a:endParaRPr sz="900" b="1" i="0" u="none" strike="noStrike" cap="none">
              <a:solidFill>
                <a:schemeClr val="dk1"/>
              </a:solidFill>
              <a:latin typeface="Arial"/>
              <a:ea typeface="Arial"/>
              <a:cs typeface="Arial"/>
              <a:sym typeface="Arial"/>
            </a:endParaRPr>
          </a:p>
        </p:txBody>
      </p:sp>
      <p:sp>
        <p:nvSpPr>
          <p:cNvPr id="148" name="Google Shape;148;p100"/>
          <p:cNvSpPr txBox="1"/>
          <p:nvPr/>
        </p:nvSpPr>
        <p:spPr>
          <a:xfrm>
            <a:off x="-1896800" y="1693275"/>
            <a:ext cx="108003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Down</a:t>
            </a:r>
            <a:endParaRPr sz="900" b="1" i="0" u="none" strike="noStrike" cap="none">
              <a:solidFill>
                <a:schemeClr val="accent1"/>
              </a:solidFill>
              <a:latin typeface="Arial"/>
              <a:ea typeface="Arial"/>
              <a:cs typeface="Arial"/>
              <a:sym typeface="Arial"/>
            </a:endParaRPr>
          </a:p>
        </p:txBody>
      </p:sp>
      <p:sp>
        <p:nvSpPr>
          <p:cNvPr id="149" name="Google Shape;149;p100"/>
          <p:cNvSpPr txBox="1"/>
          <p:nvPr/>
        </p:nvSpPr>
        <p:spPr>
          <a:xfrm>
            <a:off x="-1896888" y="1322862"/>
            <a:ext cx="108012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Up</a:t>
            </a:r>
            <a:endParaRPr sz="900" b="1" i="0" u="none" strike="noStrike" cap="none">
              <a:solidFill>
                <a:schemeClr val="accent1"/>
              </a:solidFill>
              <a:latin typeface="Arial"/>
              <a:ea typeface="Arial"/>
              <a:cs typeface="Arial"/>
              <a:sym typeface="Arial"/>
            </a:endParaRPr>
          </a:p>
        </p:txBody>
      </p:sp>
      <p:pic>
        <p:nvPicPr>
          <p:cNvPr id="150" name="Google Shape;150;p100"/>
          <p:cNvPicPr preferRelativeResize="0"/>
          <p:nvPr/>
        </p:nvPicPr>
        <p:blipFill rotWithShape="1">
          <a:blip r:embed="rId2">
            <a:alphaModFix/>
          </a:blip>
          <a:srcRect l="4675" t="13612" r="47155" b="21827"/>
          <a:stretch/>
        </p:blipFill>
        <p:spPr>
          <a:xfrm>
            <a:off x="-2310933" y="1628804"/>
            <a:ext cx="321175" cy="313617"/>
          </a:xfrm>
          <a:prstGeom prst="rect">
            <a:avLst/>
          </a:prstGeom>
          <a:noFill/>
          <a:ln>
            <a:noFill/>
          </a:ln>
        </p:spPr>
      </p:pic>
      <p:sp>
        <p:nvSpPr>
          <p:cNvPr id="151" name="Google Shape;151;p100"/>
          <p:cNvSpPr txBox="1"/>
          <p:nvPr/>
        </p:nvSpPr>
        <p:spPr>
          <a:xfrm>
            <a:off x="-2508954" y="2084661"/>
            <a:ext cx="13769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Text levels</a:t>
            </a:r>
            <a:endParaRPr sz="1000" b="1" i="0" u="none" strike="noStrike" cap="none">
              <a:solidFill>
                <a:schemeClr val="accent1"/>
              </a:solidFill>
              <a:latin typeface="Arial"/>
              <a:ea typeface="Arial"/>
              <a:cs typeface="Arial"/>
              <a:sym typeface="Arial"/>
            </a:endParaRPr>
          </a:p>
        </p:txBody>
      </p:sp>
      <p:sp>
        <p:nvSpPr>
          <p:cNvPr id="152" name="Google Shape;152;p100"/>
          <p:cNvSpPr txBox="1"/>
          <p:nvPr/>
        </p:nvSpPr>
        <p:spPr>
          <a:xfrm>
            <a:off x="-2166917" y="2453426"/>
            <a:ext cx="18542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Arial"/>
                <a:ea typeface="Arial"/>
                <a:cs typeface="Arial"/>
                <a:sym typeface="Arial"/>
              </a:rPr>
              <a:t>Body text (24 pt.)</a:t>
            </a:r>
            <a:endParaRPr sz="1000" b="0" i="0" u="none" strike="noStrike" cap="none">
              <a:solidFill>
                <a:schemeClr val="dk1"/>
              </a:solidFill>
              <a:latin typeface="Arial"/>
              <a:ea typeface="Arial"/>
              <a:cs typeface="Arial"/>
              <a:sym typeface="Arial"/>
            </a:endParaRPr>
          </a:p>
        </p:txBody>
      </p:sp>
      <p:sp>
        <p:nvSpPr>
          <p:cNvPr id="153" name="Google Shape;153;p100"/>
          <p:cNvSpPr txBox="1"/>
          <p:nvPr/>
        </p:nvSpPr>
        <p:spPr>
          <a:xfrm>
            <a:off x="-2169589" y="2723266"/>
            <a:ext cx="1854207" cy="246221"/>
          </a:xfrm>
          <a:prstGeom prst="rect">
            <a:avLst/>
          </a:prstGeom>
          <a:noFill/>
          <a:ln>
            <a:noFill/>
          </a:ln>
        </p:spPr>
        <p:txBody>
          <a:bodyPr spcFirstLastPara="1" wrap="square" lIns="91425" tIns="45700" rIns="91425" bIns="45700" anchor="t" anchorCtr="0">
            <a:spAutoFit/>
          </a:bodyPr>
          <a:lstStyle/>
          <a:p>
            <a:pPr marL="171446" marR="0" lvl="0" indent="-171446"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Bullet (24 pt.)</a:t>
            </a:r>
            <a:endParaRPr sz="1000" b="0" i="0" u="none" strike="noStrike" cap="none">
              <a:solidFill>
                <a:schemeClr val="dk1"/>
              </a:solidFill>
              <a:latin typeface="Arial"/>
              <a:ea typeface="Arial"/>
              <a:cs typeface="Arial"/>
              <a:sym typeface="Arial"/>
            </a:endParaRPr>
          </a:p>
        </p:txBody>
      </p:sp>
      <p:sp>
        <p:nvSpPr>
          <p:cNvPr id="154" name="Google Shape;154;p100"/>
          <p:cNvSpPr txBox="1"/>
          <p:nvPr/>
        </p:nvSpPr>
        <p:spPr>
          <a:xfrm>
            <a:off x="-2083419" y="3023107"/>
            <a:ext cx="1693619" cy="246221"/>
          </a:xfrm>
          <a:prstGeom prst="rect">
            <a:avLst/>
          </a:prstGeom>
          <a:noFill/>
          <a:ln>
            <a:noFill/>
          </a:ln>
        </p:spPr>
        <p:txBody>
          <a:bodyPr spcFirstLastPara="1" wrap="square" lIns="91425" tIns="45700" rIns="91425" bIns="45700" anchor="t" anchorCtr="0">
            <a:spAutoFit/>
          </a:bodyPr>
          <a:lstStyle/>
          <a:p>
            <a:pPr marL="360354" marR="0" lvl="1" indent="-180969"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Sub Bullet (16 pt.)</a:t>
            </a:r>
            <a:endParaRPr sz="1000" b="0" i="0" u="none" strike="noStrike" cap="none">
              <a:solidFill>
                <a:schemeClr val="dk1"/>
              </a:solidFill>
              <a:latin typeface="Arial"/>
              <a:ea typeface="Arial"/>
              <a:cs typeface="Arial"/>
              <a:sym typeface="Arial"/>
            </a:endParaRPr>
          </a:p>
        </p:txBody>
      </p:sp>
      <p:sp>
        <p:nvSpPr>
          <p:cNvPr id="155" name="Google Shape;155;p100"/>
          <p:cNvSpPr txBox="1"/>
          <p:nvPr/>
        </p:nvSpPr>
        <p:spPr>
          <a:xfrm>
            <a:off x="-2083419" y="3329535"/>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Title (24 pt)</a:t>
            </a:r>
            <a:endParaRPr sz="1000" b="1" i="0" u="none" strike="noStrike" cap="none">
              <a:solidFill>
                <a:schemeClr val="accent1"/>
              </a:solidFill>
              <a:latin typeface="Arial"/>
              <a:ea typeface="Arial"/>
              <a:cs typeface="Arial"/>
              <a:sym typeface="Arial"/>
            </a:endParaRPr>
          </a:p>
        </p:txBody>
      </p:sp>
      <p:sp>
        <p:nvSpPr>
          <p:cNvPr id="156" name="Google Shape;156;p100"/>
          <p:cNvSpPr txBox="1"/>
          <p:nvPr/>
        </p:nvSpPr>
        <p:spPr>
          <a:xfrm>
            <a:off x="-2093659" y="3636330"/>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1" u="none" strike="noStrike" cap="none">
                <a:solidFill>
                  <a:schemeClr val="accent1"/>
                </a:solidFill>
                <a:latin typeface="Arial"/>
                <a:ea typeface="Arial"/>
                <a:cs typeface="Arial"/>
                <a:sym typeface="Arial"/>
              </a:rPr>
              <a:t>Title (16 pt)</a:t>
            </a:r>
            <a:endParaRPr sz="1000" b="0" i="1" u="none" strike="noStrike" cap="none">
              <a:solidFill>
                <a:schemeClr val="accent1"/>
              </a:solidFill>
              <a:latin typeface="Arial"/>
              <a:ea typeface="Arial"/>
              <a:cs typeface="Arial"/>
              <a:sym typeface="Arial"/>
            </a:endParaRPr>
          </a:p>
        </p:txBody>
      </p:sp>
      <p:grpSp>
        <p:nvGrpSpPr>
          <p:cNvPr id="157" name="Google Shape;157;p100"/>
          <p:cNvGrpSpPr/>
          <p:nvPr/>
        </p:nvGrpSpPr>
        <p:grpSpPr>
          <a:xfrm>
            <a:off x="-2425457" y="2431924"/>
            <a:ext cx="288032" cy="276999"/>
            <a:chOff x="12492689" y="2721406"/>
            <a:chExt cx="288032" cy="276999"/>
          </a:xfrm>
        </p:grpSpPr>
        <p:sp>
          <p:nvSpPr>
            <p:cNvPr id="158" name="Google Shape;158;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9" name="Google Shape;159;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1</a:t>
              </a:r>
              <a:endParaRPr sz="1200" b="1" i="0" u="none" strike="noStrike" cap="none">
                <a:solidFill>
                  <a:schemeClr val="lt1"/>
                </a:solidFill>
                <a:latin typeface="Arial"/>
                <a:ea typeface="Arial"/>
                <a:cs typeface="Arial"/>
                <a:sym typeface="Arial"/>
              </a:endParaRPr>
            </a:p>
          </p:txBody>
        </p:sp>
      </p:grpSp>
      <p:grpSp>
        <p:nvGrpSpPr>
          <p:cNvPr id="160" name="Google Shape;160;p100"/>
          <p:cNvGrpSpPr/>
          <p:nvPr/>
        </p:nvGrpSpPr>
        <p:grpSpPr>
          <a:xfrm>
            <a:off x="-2426044" y="2725770"/>
            <a:ext cx="288032" cy="276999"/>
            <a:chOff x="12492689" y="2721406"/>
            <a:chExt cx="288032" cy="276999"/>
          </a:xfrm>
        </p:grpSpPr>
        <p:sp>
          <p:nvSpPr>
            <p:cNvPr id="161" name="Google Shape;161;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2</a:t>
              </a:r>
              <a:endParaRPr sz="1200" b="1" i="0" u="none" strike="noStrike" cap="none">
                <a:solidFill>
                  <a:schemeClr val="lt1"/>
                </a:solidFill>
                <a:latin typeface="Arial"/>
                <a:ea typeface="Arial"/>
                <a:cs typeface="Arial"/>
                <a:sym typeface="Arial"/>
              </a:endParaRPr>
            </a:p>
          </p:txBody>
        </p:sp>
      </p:grpSp>
      <p:grpSp>
        <p:nvGrpSpPr>
          <p:cNvPr id="163" name="Google Shape;163;p100"/>
          <p:cNvGrpSpPr/>
          <p:nvPr/>
        </p:nvGrpSpPr>
        <p:grpSpPr>
          <a:xfrm>
            <a:off x="-2425457" y="3023108"/>
            <a:ext cx="288032" cy="276999"/>
            <a:chOff x="12492689" y="2721406"/>
            <a:chExt cx="288032" cy="276999"/>
          </a:xfrm>
        </p:grpSpPr>
        <p:sp>
          <p:nvSpPr>
            <p:cNvPr id="164" name="Google Shape;164;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3</a:t>
              </a:r>
              <a:endParaRPr sz="1200" b="1" i="0" u="none" strike="noStrike" cap="none">
                <a:solidFill>
                  <a:schemeClr val="lt1"/>
                </a:solidFill>
                <a:latin typeface="Arial"/>
                <a:ea typeface="Arial"/>
                <a:cs typeface="Arial"/>
                <a:sym typeface="Arial"/>
              </a:endParaRPr>
            </a:p>
          </p:txBody>
        </p:sp>
      </p:grpSp>
      <p:grpSp>
        <p:nvGrpSpPr>
          <p:cNvPr id="166" name="Google Shape;166;p100"/>
          <p:cNvGrpSpPr/>
          <p:nvPr/>
        </p:nvGrpSpPr>
        <p:grpSpPr>
          <a:xfrm>
            <a:off x="-2425457" y="3329534"/>
            <a:ext cx="288032" cy="276999"/>
            <a:chOff x="12492689" y="2721406"/>
            <a:chExt cx="288032" cy="276999"/>
          </a:xfrm>
        </p:grpSpPr>
        <p:sp>
          <p:nvSpPr>
            <p:cNvPr id="167" name="Google Shape;167;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grpSp>
      <p:grpSp>
        <p:nvGrpSpPr>
          <p:cNvPr id="169" name="Google Shape;169;p100"/>
          <p:cNvGrpSpPr/>
          <p:nvPr/>
        </p:nvGrpSpPr>
        <p:grpSpPr>
          <a:xfrm>
            <a:off x="-2427768" y="3630522"/>
            <a:ext cx="288032" cy="276999"/>
            <a:chOff x="12492689" y="2721406"/>
            <a:chExt cx="288032" cy="276999"/>
          </a:xfrm>
        </p:grpSpPr>
        <p:sp>
          <p:nvSpPr>
            <p:cNvPr id="170" name="Google Shape;170;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5</a:t>
              </a:r>
              <a:endParaRPr sz="120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172"/>
        <p:cNvGrpSpPr/>
        <p:nvPr/>
      </p:nvGrpSpPr>
      <p:grpSpPr>
        <a:xfrm>
          <a:off x="0" y="0"/>
          <a:ext cx="0" cy="0"/>
          <a:chOff x="0" y="0"/>
          <a:chExt cx="0" cy="0"/>
        </a:xfrm>
      </p:grpSpPr>
      <p:sp>
        <p:nvSpPr>
          <p:cNvPr id="173" name="Google Shape;173;p101"/>
          <p:cNvSpPr txBox="1">
            <a:spLocks noGrp="1"/>
          </p:cNvSpPr>
          <p:nvPr>
            <p:ph type="title"/>
          </p:nvPr>
        </p:nvSpPr>
        <p:spPr>
          <a:xfrm>
            <a:off x="923760" y="0"/>
            <a:ext cx="10345320" cy="8636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101"/>
          <p:cNvSpPr txBox="1">
            <a:spLocks noGrp="1"/>
          </p:cNvSpPr>
          <p:nvPr>
            <p:ph type="body" idx="1"/>
          </p:nvPr>
        </p:nvSpPr>
        <p:spPr>
          <a:xfrm>
            <a:off x="923760" y="1376280"/>
            <a:ext cx="10345320" cy="4555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no logo" type="blank">
  <p:cSld name="BLANK">
    <p:spTree>
      <p:nvGrpSpPr>
        <p:cNvPr id="1" name="Shape 34"/>
        <p:cNvGrpSpPr/>
        <p:nvPr/>
      </p:nvGrpSpPr>
      <p:grpSpPr>
        <a:xfrm>
          <a:off x="0" y="0"/>
          <a:ext cx="0" cy="0"/>
          <a:chOff x="0" y="0"/>
          <a:chExt cx="0" cy="0"/>
        </a:xfrm>
      </p:grpSpPr>
      <p:sp>
        <p:nvSpPr>
          <p:cNvPr id="35" name="Google Shape;35;p85"/>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hapter slide" type="secHead">
  <p:cSld name="SECTION_HEADER">
    <p:spTree>
      <p:nvGrpSpPr>
        <p:cNvPr id="1" name="Shape 36"/>
        <p:cNvGrpSpPr/>
        <p:nvPr/>
      </p:nvGrpSpPr>
      <p:grpSpPr>
        <a:xfrm>
          <a:off x="0" y="0"/>
          <a:ext cx="0" cy="0"/>
          <a:chOff x="0" y="0"/>
          <a:chExt cx="0" cy="0"/>
        </a:xfrm>
      </p:grpSpPr>
      <p:pic>
        <p:nvPicPr>
          <p:cNvPr id="37" name="Google Shape;37;p8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84"/>
          <p:cNvSpPr txBox="1">
            <a:spLocks noGrp="1"/>
          </p:cNvSpPr>
          <p:nvPr>
            <p:ph type="body" idx="1"/>
          </p:nvPr>
        </p:nvSpPr>
        <p:spPr>
          <a:xfrm>
            <a:off x="831851" y="4589465"/>
            <a:ext cx="5264149"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39" name="Google Shape;39;p8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4"/>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2" name="Google Shape;42;p84"/>
          <p:cNvSpPr/>
          <p:nvPr/>
        </p:nvSpPr>
        <p:spPr>
          <a:xfrm>
            <a:off x="637309" y="452582"/>
            <a:ext cx="4442691" cy="15001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 name="Google Shape;43;p84"/>
          <p:cNvSpPr txBox="1">
            <a:spLocks noGrp="1"/>
          </p:cNvSpPr>
          <p:nvPr>
            <p:ph type="title"/>
          </p:nvPr>
        </p:nvSpPr>
        <p:spPr>
          <a:xfrm>
            <a:off x="831851" y="1709740"/>
            <a:ext cx="785956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ure">
  <p:cSld name="Closure">
    <p:spTree>
      <p:nvGrpSpPr>
        <p:cNvPr id="1" name="Shape 44"/>
        <p:cNvGrpSpPr/>
        <p:nvPr/>
      </p:nvGrpSpPr>
      <p:grpSpPr>
        <a:xfrm>
          <a:off x="0" y="0"/>
          <a:ext cx="0" cy="0"/>
          <a:chOff x="0" y="0"/>
          <a:chExt cx="0" cy="0"/>
        </a:xfrm>
      </p:grpSpPr>
      <p:sp>
        <p:nvSpPr>
          <p:cNvPr id="45" name="Google Shape;45;p94"/>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6" name="Google Shape;46;p94"/>
          <p:cNvPicPr preferRelativeResize="0"/>
          <p:nvPr/>
        </p:nvPicPr>
        <p:blipFill rotWithShape="1">
          <a:blip r:embed="rId2">
            <a:alphaModFix/>
          </a:blip>
          <a:srcRect/>
          <a:stretch/>
        </p:blipFill>
        <p:spPr>
          <a:xfrm>
            <a:off x="0" y="0"/>
            <a:ext cx="12192022"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hapter slide">
  <p:cSld name="3_Chapter slide">
    <p:spTree>
      <p:nvGrpSpPr>
        <p:cNvPr id="1" name="Shape 47"/>
        <p:cNvGrpSpPr/>
        <p:nvPr/>
      </p:nvGrpSpPr>
      <p:grpSpPr>
        <a:xfrm>
          <a:off x="0" y="0"/>
          <a:ext cx="0" cy="0"/>
          <a:chOff x="0" y="0"/>
          <a:chExt cx="0" cy="0"/>
        </a:xfrm>
      </p:grpSpPr>
      <p:pic>
        <p:nvPicPr>
          <p:cNvPr id="48" name="Google Shape;48;p93"/>
          <p:cNvPicPr preferRelativeResize="0"/>
          <p:nvPr/>
        </p:nvPicPr>
        <p:blipFill rotWithShape="1">
          <a:blip r:embed="rId2">
            <a:alphaModFix/>
          </a:blip>
          <a:srcRect t="12302" b="12301"/>
          <a:stretch/>
        </p:blipFill>
        <p:spPr>
          <a:xfrm>
            <a:off x="0" y="0"/>
            <a:ext cx="12192001" cy="6858000"/>
          </a:xfrm>
          <a:prstGeom prst="rect">
            <a:avLst/>
          </a:prstGeom>
          <a:noFill/>
          <a:ln>
            <a:noFill/>
          </a:ln>
        </p:spPr>
      </p:pic>
      <p:sp>
        <p:nvSpPr>
          <p:cNvPr id="49" name="Google Shape;49;p93"/>
          <p:cNvSpPr txBox="1">
            <a:spLocks noGrp="1"/>
          </p:cNvSpPr>
          <p:nvPr>
            <p:ph type="body" idx="1"/>
          </p:nvPr>
        </p:nvSpPr>
        <p:spPr>
          <a:xfrm>
            <a:off x="193677" y="4008440"/>
            <a:ext cx="329247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50" name="Google Shape;50;p9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93"/>
          <p:cNvSpPr txBox="1">
            <a:spLocks noGrp="1"/>
          </p:cNvSpPr>
          <p:nvPr>
            <p:ph type="title"/>
          </p:nvPr>
        </p:nvSpPr>
        <p:spPr>
          <a:xfrm>
            <a:off x="193677" y="1128715"/>
            <a:ext cx="3292474"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8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8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picture content">
  <p:cSld name="2_Title picture content">
    <p:spTree>
      <p:nvGrpSpPr>
        <p:cNvPr id="1" name="Shape 66"/>
        <p:cNvGrpSpPr/>
        <p:nvPr/>
      </p:nvGrpSpPr>
      <p:grpSpPr>
        <a:xfrm>
          <a:off x="0" y="0"/>
          <a:ext cx="0" cy="0"/>
          <a:chOff x="0" y="0"/>
          <a:chExt cx="0" cy="0"/>
        </a:xfrm>
      </p:grpSpPr>
      <p:pic>
        <p:nvPicPr>
          <p:cNvPr id="67" name="Google Shape;67;p87"/>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68" name="Google Shape;68;p8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7"/>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 name="Google Shape;70;p8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3" name="Google Shape;73;p87"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
        <p:nvSpPr>
          <p:cNvPr id="74" name="Google Shape;74;p87"/>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7"/>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8B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8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80" descr="Text&#10;&#10;Description automatically generated"/>
          <p:cNvPicPr preferRelativeResize="0"/>
          <p:nvPr/>
        </p:nvPicPr>
        <p:blipFill rotWithShape="1">
          <a:blip r:embed="rId23">
            <a:alphaModFix/>
          </a:blip>
          <a:srcRect l="22424" t="36550" r="25454" b="36701"/>
          <a:stretch/>
        </p:blipFill>
        <p:spPr>
          <a:xfrm>
            <a:off x="10002976" y="6365298"/>
            <a:ext cx="1336964" cy="3859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nalyticsbw.org/"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hyperlink" Target="mailto:academy@analyticsbetterworld.org" TargetMode="External"/><Relationship Id="rId4" Type="http://schemas.openxmlformats.org/officeDocument/2006/relationships/hyperlink" Target="https://www.linkedin.com/company/analytics-for-a-better-worl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286867" y="170121"/>
            <a:ext cx="5125105" cy="1403498"/>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None/>
            </a:pPr>
            <a:r>
              <a:rPr lang="en-GB" sz="3200" b="1" dirty="0"/>
              <a:t>Data Science Practitioner</a:t>
            </a:r>
            <a:endParaRPr sz="3200" b="1" dirty="0"/>
          </a:p>
          <a:p>
            <a:pPr marL="0" lvl="0" indent="0" algn="l" rtl="0">
              <a:lnSpc>
                <a:spcPct val="100000"/>
              </a:lnSpc>
              <a:spcBef>
                <a:spcPts val="0"/>
              </a:spcBef>
              <a:spcAft>
                <a:spcPts val="0"/>
              </a:spcAft>
              <a:buNone/>
            </a:pPr>
            <a:r>
              <a:rPr lang="en-GB" sz="3200" b="1" dirty="0"/>
              <a:t>Fellowship</a:t>
            </a:r>
            <a:r>
              <a:rPr lang="en-GB" sz="3200" dirty="0"/>
              <a:t> </a:t>
            </a:r>
            <a:br>
              <a:rPr lang="en-GB" sz="1800" dirty="0"/>
            </a:br>
            <a:r>
              <a:rPr lang="en-GB" sz="2200" b="1" dirty="0"/>
              <a:t>Cohort 2022</a:t>
            </a:r>
            <a:endParaRPr sz="2200" b="1" dirty="0"/>
          </a:p>
        </p:txBody>
      </p:sp>
      <p:pic>
        <p:nvPicPr>
          <p:cNvPr id="3" name="Afbeelding 2" descr="Afbeelding met poseren, persoon, groep, staand&#10;&#10;Automatisch gegenereerde beschrijving">
            <a:extLst>
              <a:ext uri="{FF2B5EF4-FFF2-40B4-BE49-F238E27FC236}">
                <a16:creationId xmlns:a16="http://schemas.microsoft.com/office/drawing/2014/main" id="{757A2218-9560-8323-B2EC-A02768DDD1A0}"/>
              </a:ext>
            </a:extLst>
          </p:cNvPr>
          <p:cNvPicPr>
            <a:picLocks noChangeAspect="1"/>
          </p:cNvPicPr>
          <p:nvPr/>
        </p:nvPicPr>
        <p:blipFill>
          <a:blip r:embed="rId3"/>
          <a:stretch>
            <a:fillRect/>
          </a:stretch>
        </p:blipFill>
        <p:spPr>
          <a:xfrm>
            <a:off x="7628049" y="0"/>
            <a:ext cx="4563951" cy="6858000"/>
          </a:xfrm>
          <a:prstGeom prst="rect">
            <a:avLst/>
          </a:prstGeom>
        </p:spPr>
      </p:pic>
      <p:sp>
        <p:nvSpPr>
          <p:cNvPr id="4" name="Tekstvak 3">
            <a:extLst>
              <a:ext uri="{FF2B5EF4-FFF2-40B4-BE49-F238E27FC236}">
                <a16:creationId xmlns:a16="http://schemas.microsoft.com/office/drawing/2014/main" id="{DC4D8476-BB20-EF72-3D8F-6ABE15D510A5}"/>
              </a:ext>
            </a:extLst>
          </p:cNvPr>
          <p:cNvSpPr txBox="1"/>
          <p:nvPr/>
        </p:nvSpPr>
        <p:spPr>
          <a:xfrm>
            <a:off x="286867" y="1765348"/>
            <a:ext cx="7130137" cy="2985433"/>
          </a:xfrm>
          <a:prstGeom prst="rect">
            <a:avLst/>
          </a:prstGeom>
          <a:noFill/>
        </p:spPr>
        <p:txBody>
          <a:bodyPr wrap="square" rtlCol="0">
            <a:spAutoFit/>
          </a:bodyPr>
          <a:lstStyle/>
          <a:p>
            <a:r>
              <a:rPr lang="nl-NL" sz="1800" dirty="0">
                <a:solidFill>
                  <a:schemeClr val="bg1"/>
                </a:solidFill>
              </a:rPr>
              <a:t>Final Project Presentations – 6th December 2022</a:t>
            </a:r>
          </a:p>
          <a:p>
            <a:endParaRPr lang="nl-NL" dirty="0"/>
          </a:p>
          <a:p>
            <a:pPr algn="just"/>
            <a:r>
              <a:rPr lang="en-US" sz="3200" b="1" dirty="0">
                <a:solidFill>
                  <a:schemeClr val="bg1"/>
                </a:solidFill>
              </a:rPr>
              <a:t>MAKING THE DATA PROCESSING AND VISUALIZATION WITHIN THE GRADUATION PILOT PROGRAM IN MONGOLIA</a:t>
            </a:r>
          </a:p>
          <a:p>
            <a:pPr algn="just"/>
            <a:endParaRPr lang="nl-NL" sz="1000" dirty="0"/>
          </a:p>
          <a:p>
            <a:r>
              <a:rPr lang="nl-NL" sz="1800" b="1" dirty="0">
                <a:solidFill>
                  <a:schemeClr val="bg1"/>
                </a:solidFill>
              </a:rPr>
              <a:t>UNDRAM CHINGES, MONGOLIAN RED CROSS SOCIETY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EF4459-2ABA-2327-5B96-9CBB8AE9377C}"/>
              </a:ext>
            </a:extLst>
          </p:cNvPr>
          <p:cNvSpPr>
            <a:spLocks noGrp="1"/>
          </p:cNvSpPr>
          <p:nvPr>
            <p:ph type="body" idx="1"/>
          </p:nvPr>
        </p:nvSpPr>
        <p:spPr>
          <a:xfrm>
            <a:off x="838200" y="339213"/>
            <a:ext cx="10515600" cy="5837750"/>
          </a:xfrm>
        </p:spPr>
        <p:txBody>
          <a:bodyPr/>
          <a:lstStyle/>
          <a:p>
            <a:endParaRPr lang="en-US" dirty="0"/>
          </a:p>
        </p:txBody>
      </p:sp>
      <p:pic>
        <p:nvPicPr>
          <p:cNvPr id="4" name="Picture 3" descr="Chart, treemap chart&#10;&#10;Description automatically generated">
            <a:extLst>
              <a:ext uri="{FF2B5EF4-FFF2-40B4-BE49-F238E27FC236}">
                <a16:creationId xmlns:a16="http://schemas.microsoft.com/office/drawing/2014/main" id="{4104E5C8-A563-7CE2-5FD8-11D2170F813C}"/>
              </a:ext>
            </a:extLst>
          </p:cNvPr>
          <p:cNvPicPr>
            <a:picLocks noChangeAspect="1"/>
          </p:cNvPicPr>
          <p:nvPr/>
        </p:nvPicPr>
        <p:blipFill>
          <a:blip r:embed="rId2"/>
          <a:stretch>
            <a:fillRect/>
          </a:stretch>
        </p:blipFill>
        <p:spPr>
          <a:xfrm>
            <a:off x="0" y="0"/>
            <a:ext cx="12260763" cy="6961239"/>
          </a:xfrm>
          <a:prstGeom prst="rect">
            <a:avLst/>
          </a:prstGeom>
        </p:spPr>
      </p:pic>
    </p:spTree>
    <p:extLst>
      <p:ext uri="{BB962C8B-B14F-4D97-AF65-F5344CB8AC3E}">
        <p14:creationId xmlns:p14="http://schemas.microsoft.com/office/powerpoint/2010/main" val="421171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9"/>
          <p:cNvSpPr txBox="1"/>
          <p:nvPr/>
        </p:nvSpPr>
        <p:spPr>
          <a:xfrm>
            <a:off x="5507665" y="4356815"/>
            <a:ext cx="8445864" cy="2256637"/>
          </a:xfrm>
          <a:prstGeom prst="rect">
            <a:avLst/>
          </a:prstGeom>
          <a:noFill/>
          <a:ln>
            <a:noFill/>
          </a:ln>
        </p:spPr>
        <p:txBody>
          <a:bodyPr spcFirstLastPara="1" wrap="square" lIns="91425" tIns="45700" rIns="91425" bIns="45700" anchor="t" anchorCtr="0">
            <a:normAutofit fontScale="47500" lnSpcReduction="20000"/>
          </a:bodyPr>
          <a:lstStyle/>
          <a:p>
            <a:pPr marL="0" marR="0" lvl="0" indent="0" algn="l" rtl="0">
              <a:lnSpc>
                <a:spcPct val="90000"/>
              </a:lnSpc>
              <a:spcBef>
                <a:spcPts val="0"/>
              </a:spcBef>
              <a:spcAft>
                <a:spcPts val="0"/>
              </a:spcAft>
              <a:buClr>
                <a:srgbClr val="000000"/>
              </a:buClr>
              <a:buSzPct val="100000"/>
              <a:buFont typeface="Arial"/>
              <a:buNone/>
            </a:pPr>
            <a:r>
              <a:rPr lang="en-GB" sz="2800" b="0" i="0" u="none" strike="noStrike" cap="none" dirty="0">
                <a:solidFill>
                  <a:schemeClr val="dk1"/>
                </a:solidFill>
                <a:latin typeface="Arial"/>
                <a:ea typeface="Arial"/>
                <a:cs typeface="Arial"/>
                <a:sym typeface="Arial"/>
              </a:rPr>
              <a:t>Thank you for your attention!</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https://analyticsbw.org/</a:t>
            </a:r>
            <a:r>
              <a:rPr lang="en-GB" sz="28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https://www.linkedin.com/company/analytics-for-a-better-world/</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r>
              <a:rPr lang="en-GB" sz="2800" u="sng" dirty="0">
                <a:solidFill>
                  <a:schemeClr val="hlink"/>
                </a:solidFill>
                <a:hlinkClick r:id="rId5"/>
              </a:rPr>
              <a:t>academy@analyticsbetterworld.org</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br>
              <a:rPr lang="en-GB" sz="2800" dirty="0">
                <a:solidFill>
                  <a:schemeClr val="dk1"/>
                </a:solidFill>
              </a:rPr>
            </a:br>
            <a:endParaRPr sz="2800" dirty="0">
              <a:solidFill>
                <a:schemeClr val="dk1"/>
              </a:solidFill>
            </a:endParaRPr>
          </a:p>
        </p:txBody>
      </p:sp>
      <p:pic>
        <p:nvPicPr>
          <p:cNvPr id="2" name="Afbeelding 1" descr="Afbeelding met groente&#10;&#10;Automatisch gegenereerde beschrijving">
            <a:extLst>
              <a:ext uri="{FF2B5EF4-FFF2-40B4-BE49-F238E27FC236}">
                <a16:creationId xmlns:a16="http://schemas.microsoft.com/office/drawing/2014/main" id="{642A3EA4-A391-3FD4-DBEA-D7057DB377F2}"/>
              </a:ext>
            </a:extLst>
          </p:cNvPr>
          <p:cNvPicPr>
            <a:picLocks noChangeAspect="1"/>
          </p:cNvPicPr>
          <p:nvPr/>
        </p:nvPicPr>
        <p:blipFill>
          <a:blip r:embed="rId6"/>
          <a:stretch>
            <a:fillRect/>
          </a:stretch>
        </p:blipFill>
        <p:spPr>
          <a:xfrm>
            <a:off x="0" y="0"/>
            <a:ext cx="4896697" cy="22328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8809009"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ts val="1800"/>
              <a:buNone/>
            </a:pPr>
            <a:r>
              <a:rPr lang="en-US" sz="3400" b="1" dirty="0">
                <a:solidFill>
                  <a:schemeClr val="accent1"/>
                </a:solidFill>
              </a:rPr>
              <a:t>Making the data processing and visualization within Graduation Pilot Program in Mongolia</a:t>
            </a:r>
            <a:br>
              <a:rPr lang="en-US" b="1" dirty="0">
                <a:solidFill>
                  <a:schemeClr val="accent1"/>
                </a:solidFill>
              </a:rPr>
            </a:br>
            <a:r>
              <a:rPr lang="en-US" sz="2700" b="1" dirty="0"/>
              <a:t>Mongolian Red Cross Society</a:t>
            </a:r>
          </a:p>
        </p:txBody>
      </p:sp>
      <p:sp>
        <p:nvSpPr>
          <p:cNvPr id="186" name="Google Shape;186;p2"/>
          <p:cNvSpPr/>
          <p:nvPr/>
        </p:nvSpPr>
        <p:spPr>
          <a:xfrm>
            <a:off x="693175" y="1828327"/>
            <a:ext cx="10869070" cy="4527046"/>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400" b="1" dirty="0">
              <a:solidFill>
                <a:srgbClr val="002569"/>
              </a:solidFill>
            </a:endParaRPr>
          </a:p>
          <a:p>
            <a:pPr marL="0" lvl="0" indent="0" algn="ctr" rtl="0">
              <a:spcBef>
                <a:spcPts val="0"/>
              </a:spcBef>
              <a:spcAft>
                <a:spcPts val="0"/>
              </a:spcAft>
              <a:buNone/>
            </a:pPr>
            <a:r>
              <a:rPr lang="en-US" sz="2400" b="1" dirty="0">
                <a:solidFill>
                  <a:srgbClr val="000080"/>
                </a:solidFill>
              </a:rPr>
              <a:t>Graduation Pilot Program in Mongolia</a:t>
            </a:r>
          </a:p>
          <a:p>
            <a:pPr lvl="1" algn="ctr"/>
            <a:endParaRPr lang="en-US" sz="2400" dirty="0">
              <a:solidFill>
                <a:srgbClr val="002569"/>
              </a:solidFill>
            </a:endParaRPr>
          </a:p>
          <a:p>
            <a:pPr marL="0" lvl="0" indent="0" algn="just" rtl="0">
              <a:spcBef>
                <a:spcPts val="0"/>
              </a:spcBef>
              <a:spcAft>
                <a:spcPts val="0"/>
              </a:spcAft>
              <a:buNone/>
            </a:pPr>
            <a:r>
              <a:rPr lang="en-US" sz="1800" b="1" dirty="0">
                <a:solidFill>
                  <a:srgbClr val="000080"/>
                </a:solidFill>
                <a:effectLst/>
                <a:latin typeface="+mj-lt"/>
                <a:ea typeface="Calibri" panose="020F0502020204030204" pitchFamily="34" charset="0"/>
                <a:cs typeface="Times New Roman" panose="02020603050405020304" pitchFamily="18" charset="0"/>
              </a:rPr>
              <a:t>The Graduation Pilot Program will support 1,520 working-age adults aged 18–55 in poor households to build on cash transfers to provide holistic support that leads to economic inclusion, diversified livelihoods, and poverty reduction. </a:t>
            </a:r>
          </a:p>
          <a:p>
            <a:pPr marL="0" lvl="0" indent="0" algn="just" rtl="0">
              <a:spcBef>
                <a:spcPts val="0"/>
              </a:spcBef>
              <a:spcAft>
                <a:spcPts val="0"/>
              </a:spcAft>
              <a:buNone/>
            </a:pPr>
            <a:endParaRPr lang="en-US" sz="1800" dirty="0">
              <a:effectLst/>
              <a:latin typeface="+mn-lt"/>
              <a:ea typeface="Calibri" panose="020F0502020204030204" pitchFamily="34" charset="0"/>
              <a:cs typeface="Times New Roman" panose="02020603050405020304" pitchFamily="18" charset="0"/>
            </a:endParaRPr>
          </a:p>
          <a:p>
            <a:pPr marL="0" lvl="0" indent="0" algn="just" rtl="0">
              <a:spcBef>
                <a:spcPts val="0"/>
              </a:spcBef>
              <a:spcAft>
                <a:spcPts val="0"/>
              </a:spcAft>
              <a:buNone/>
            </a:pPr>
            <a:endParaRPr lang="en-US" sz="2400" dirty="0">
              <a:solidFill>
                <a:srgbClr val="002569"/>
              </a:solidFill>
              <a:latin typeface="+mn-lt"/>
            </a:endParaRPr>
          </a:p>
          <a:p>
            <a:pPr marL="0" lvl="0" indent="0" algn="ctr" rtl="0">
              <a:spcBef>
                <a:spcPts val="0"/>
              </a:spcBef>
              <a:spcAft>
                <a:spcPts val="0"/>
              </a:spcAft>
              <a:buNone/>
            </a:pPr>
            <a:endParaRPr lang="en-US" sz="2000" dirty="0"/>
          </a:p>
        </p:txBody>
      </p:sp>
      <p:pic>
        <p:nvPicPr>
          <p:cNvPr id="4" name="Picture 3" descr="A picture containing text, sign&#10;&#10;Description automatically generated">
            <a:extLst>
              <a:ext uri="{FF2B5EF4-FFF2-40B4-BE49-F238E27FC236}">
                <a16:creationId xmlns:a16="http://schemas.microsoft.com/office/drawing/2014/main" id="{CC6EB9F8-0E6C-28F4-6F9A-45793BC43418}"/>
              </a:ext>
            </a:extLst>
          </p:cNvPr>
          <p:cNvPicPr>
            <a:picLocks noChangeAspect="1"/>
          </p:cNvPicPr>
          <p:nvPr/>
        </p:nvPicPr>
        <p:blipFill>
          <a:blip r:embed="rId3"/>
          <a:stretch>
            <a:fillRect/>
          </a:stretch>
        </p:blipFill>
        <p:spPr>
          <a:xfrm>
            <a:off x="9930809" y="341770"/>
            <a:ext cx="1312310" cy="1325701"/>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382A31D9-1247-BD44-1F50-6C85A4D12509}"/>
              </a:ext>
            </a:extLst>
          </p:cNvPr>
          <p:cNvPicPr>
            <a:picLocks noChangeAspect="1"/>
          </p:cNvPicPr>
          <p:nvPr/>
        </p:nvPicPr>
        <p:blipFill>
          <a:blip r:embed="rId3"/>
          <a:stretch>
            <a:fillRect/>
          </a:stretch>
        </p:blipFill>
        <p:spPr>
          <a:xfrm>
            <a:off x="8231234" y="1989184"/>
            <a:ext cx="991891" cy="1002012"/>
          </a:xfrm>
          <a:prstGeom prst="rect">
            <a:avLst/>
          </a:prstGeom>
        </p:spPr>
      </p:pic>
      <p:pic>
        <p:nvPicPr>
          <p:cNvPr id="11" name="Picture 10" descr="A picture containing timeline&#10;&#10;Description automatically generated">
            <a:extLst>
              <a:ext uri="{FF2B5EF4-FFF2-40B4-BE49-F238E27FC236}">
                <a16:creationId xmlns:a16="http://schemas.microsoft.com/office/drawing/2014/main" id="{0F196BEA-FC52-E321-56A0-8623812BD1F5}"/>
              </a:ext>
            </a:extLst>
          </p:cNvPr>
          <p:cNvPicPr>
            <a:picLocks noChangeAspect="1"/>
          </p:cNvPicPr>
          <p:nvPr/>
        </p:nvPicPr>
        <p:blipFill>
          <a:blip r:embed="rId4"/>
          <a:stretch>
            <a:fillRect/>
          </a:stretch>
        </p:blipFill>
        <p:spPr>
          <a:xfrm>
            <a:off x="5114230" y="1909666"/>
            <a:ext cx="2318957" cy="1139487"/>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6FB6DD9E-54C0-9CA5-8141-42984A1B6FA9}"/>
              </a:ext>
            </a:extLst>
          </p:cNvPr>
          <p:cNvPicPr>
            <a:picLocks noChangeAspect="1"/>
          </p:cNvPicPr>
          <p:nvPr/>
        </p:nvPicPr>
        <p:blipFill>
          <a:blip r:embed="rId5"/>
          <a:stretch>
            <a:fillRect/>
          </a:stretch>
        </p:blipFill>
        <p:spPr>
          <a:xfrm>
            <a:off x="1587728" y="1911803"/>
            <a:ext cx="2985765" cy="1079392"/>
          </a:xfrm>
          <a:prstGeom prst="rect">
            <a:avLst/>
          </a:prstGeom>
        </p:spPr>
      </p:pic>
      <p:sp>
        <p:nvSpPr>
          <p:cNvPr id="16" name="TextBox 15">
            <a:extLst>
              <a:ext uri="{FF2B5EF4-FFF2-40B4-BE49-F238E27FC236}">
                <a16:creationId xmlns:a16="http://schemas.microsoft.com/office/drawing/2014/main" id="{58717BA5-FF2B-53F3-BEE0-94A166424C94}"/>
              </a:ext>
            </a:extLst>
          </p:cNvPr>
          <p:cNvSpPr txBox="1"/>
          <p:nvPr/>
        </p:nvSpPr>
        <p:spPr>
          <a:xfrm>
            <a:off x="1494666" y="5192044"/>
            <a:ext cx="1530097" cy="923330"/>
          </a:xfrm>
          <a:prstGeom prst="rect">
            <a:avLst/>
          </a:prstGeom>
          <a:noFill/>
        </p:spPr>
        <p:txBody>
          <a:bodyPr wrap="square" rtlCol="0">
            <a:spAutoFit/>
          </a:bodyPr>
          <a:lstStyle/>
          <a:p>
            <a:pPr algn="just"/>
            <a:r>
              <a:rPr lang="en-US" sz="1800" b="1" dirty="0">
                <a:solidFill>
                  <a:srgbClr val="000080"/>
                </a:solidFill>
              </a:rPr>
              <a:t>3 districts in Ulaanbaatar city</a:t>
            </a:r>
          </a:p>
        </p:txBody>
      </p:sp>
      <p:pic>
        <p:nvPicPr>
          <p:cNvPr id="18" name="Picture 17" descr="Icon&#10;&#10;Description automatically generated">
            <a:extLst>
              <a:ext uri="{FF2B5EF4-FFF2-40B4-BE49-F238E27FC236}">
                <a16:creationId xmlns:a16="http://schemas.microsoft.com/office/drawing/2014/main" id="{84427553-19E4-CA70-12FB-49DEE308E10E}"/>
              </a:ext>
            </a:extLst>
          </p:cNvPr>
          <p:cNvPicPr>
            <a:picLocks noChangeAspect="1"/>
          </p:cNvPicPr>
          <p:nvPr/>
        </p:nvPicPr>
        <p:blipFill>
          <a:blip r:embed="rId6"/>
          <a:stretch>
            <a:fillRect/>
          </a:stretch>
        </p:blipFill>
        <p:spPr>
          <a:xfrm>
            <a:off x="3096491" y="4830400"/>
            <a:ext cx="802373" cy="802373"/>
          </a:xfrm>
          <a:prstGeom prst="rect">
            <a:avLst/>
          </a:prstGeom>
        </p:spPr>
      </p:pic>
      <p:sp>
        <p:nvSpPr>
          <p:cNvPr id="19" name="TextBox 18">
            <a:extLst>
              <a:ext uri="{FF2B5EF4-FFF2-40B4-BE49-F238E27FC236}">
                <a16:creationId xmlns:a16="http://schemas.microsoft.com/office/drawing/2014/main" id="{70EC8781-78C9-DC4F-7899-086A1FE4931B}"/>
              </a:ext>
            </a:extLst>
          </p:cNvPr>
          <p:cNvSpPr txBox="1"/>
          <p:nvPr/>
        </p:nvSpPr>
        <p:spPr>
          <a:xfrm>
            <a:off x="3875606" y="5171108"/>
            <a:ext cx="1530097" cy="923330"/>
          </a:xfrm>
          <a:prstGeom prst="rect">
            <a:avLst/>
          </a:prstGeom>
          <a:noFill/>
        </p:spPr>
        <p:txBody>
          <a:bodyPr wrap="square" rtlCol="0">
            <a:spAutoFit/>
          </a:bodyPr>
          <a:lstStyle/>
          <a:p>
            <a:pPr algn="just"/>
            <a:r>
              <a:rPr lang="en-US" sz="1800" b="1" dirty="0">
                <a:solidFill>
                  <a:srgbClr val="000080"/>
                </a:solidFill>
              </a:rPr>
              <a:t>Targeting </a:t>
            </a:r>
          </a:p>
          <a:p>
            <a:pPr algn="just"/>
            <a:r>
              <a:rPr lang="en-US" sz="1800" b="1" dirty="0">
                <a:solidFill>
                  <a:srgbClr val="000080"/>
                </a:solidFill>
              </a:rPr>
              <a:t>1520 households </a:t>
            </a:r>
          </a:p>
        </p:txBody>
      </p:sp>
      <p:sp>
        <p:nvSpPr>
          <p:cNvPr id="22" name="TextBox 21">
            <a:extLst>
              <a:ext uri="{FF2B5EF4-FFF2-40B4-BE49-F238E27FC236}">
                <a16:creationId xmlns:a16="http://schemas.microsoft.com/office/drawing/2014/main" id="{84EDE050-E697-9E2D-C046-CB788A78DB66}"/>
              </a:ext>
            </a:extLst>
          </p:cNvPr>
          <p:cNvSpPr txBox="1"/>
          <p:nvPr/>
        </p:nvSpPr>
        <p:spPr>
          <a:xfrm>
            <a:off x="6236660" y="5246228"/>
            <a:ext cx="1368429" cy="646331"/>
          </a:xfrm>
          <a:prstGeom prst="rect">
            <a:avLst/>
          </a:prstGeom>
          <a:noFill/>
        </p:spPr>
        <p:txBody>
          <a:bodyPr wrap="square" rtlCol="0">
            <a:spAutoFit/>
          </a:bodyPr>
          <a:lstStyle/>
          <a:p>
            <a:pPr algn="just"/>
            <a:r>
              <a:rPr lang="en-US" sz="1800" b="1" dirty="0">
                <a:solidFill>
                  <a:srgbClr val="000080"/>
                </a:solidFill>
              </a:rPr>
              <a:t>July 2022 – Dec 2023</a:t>
            </a:r>
          </a:p>
        </p:txBody>
      </p:sp>
      <p:pic>
        <p:nvPicPr>
          <p:cNvPr id="24" name="Picture 23" descr="Icon&#10;&#10;Description automatically generated">
            <a:extLst>
              <a:ext uri="{FF2B5EF4-FFF2-40B4-BE49-F238E27FC236}">
                <a16:creationId xmlns:a16="http://schemas.microsoft.com/office/drawing/2014/main" id="{EA32AA74-7EB7-1571-E4F7-427031551154}"/>
              </a:ext>
            </a:extLst>
          </p:cNvPr>
          <p:cNvPicPr>
            <a:picLocks noChangeAspect="1"/>
          </p:cNvPicPr>
          <p:nvPr/>
        </p:nvPicPr>
        <p:blipFill>
          <a:blip r:embed="rId7"/>
          <a:stretch>
            <a:fillRect/>
          </a:stretch>
        </p:blipFill>
        <p:spPr>
          <a:xfrm>
            <a:off x="5325337" y="4776435"/>
            <a:ext cx="802373" cy="802373"/>
          </a:xfrm>
          <a:prstGeom prst="rect">
            <a:avLst/>
          </a:prstGeom>
        </p:spPr>
      </p:pic>
      <p:sp>
        <p:nvSpPr>
          <p:cNvPr id="27" name="TextBox 26">
            <a:extLst>
              <a:ext uri="{FF2B5EF4-FFF2-40B4-BE49-F238E27FC236}">
                <a16:creationId xmlns:a16="http://schemas.microsoft.com/office/drawing/2014/main" id="{0A499D3F-B4AC-854B-2364-7BA26ECA65EF}"/>
              </a:ext>
            </a:extLst>
          </p:cNvPr>
          <p:cNvSpPr txBox="1"/>
          <p:nvPr/>
        </p:nvSpPr>
        <p:spPr>
          <a:xfrm>
            <a:off x="9354343" y="4913466"/>
            <a:ext cx="2328964" cy="1200329"/>
          </a:xfrm>
          <a:prstGeom prst="rect">
            <a:avLst/>
          </a:prstGeom>
          <a:noFill/>
        </p:spPr>
        <p:txBody>
          <a:bodyPr wrap="square" rtlCol="0">
            <a:spAutoFit/>
          </a:bodyPr>
          <a:lstStyle/>
          <a:p>
            <a:pPr algn="just"/>
            <a:r>
              <a:rPr lang="en-US" sz="2400" b="1" dirty="0">
                <a:solidFill>
                  <a:srgbClr val="FF0000"/>
                </a:solidFill>
              </a:rPr>
              <a:t>3627 households’ data collected </a:t>
            </a:r>
          </a:p>
        </p:txBody>
      </p:sp>
      <p:pic>
        <p:nvPicPr>
          <p:cNvPr id="29" name="Picture 28" descr="Icon&#10;&#10;Description automatically generated">
            <a:extLst>
              <a:ext uri="{FF2B5EF4-FFF2-40B4-BE49-F238E27FC236}">
                <a16:creationId xmlns:a16="http://schemas.microsoft.com/office/drawing/2014/main" id="{7A4F8AC9-DBFB-5D0F-D08F-1CCE7CEFEE47}"/>
              </a:ext>
            </a:extLst>
          </p:cNvPr>
          <p:cNvPicPr>
            <a:picLocks noChangeAspect="1"/>
          </p:cNvPicPr>
          <p:nvPr/>
        </p:nvPicPr>
        <p:blipFill>
          <a:blip r:embed="rId8"/>
          <a:stretch>
            <a:fillRect/>
          </a:stretch>
        </p:blipFill>
        <p:spPr>
          <a:xfrm>
            <a:off x="7713104" y="4424516"/>
            <a:ext cx="1689279" cy="1689279"/>
          </a:xfrm>
          <a:prstGeom prst="rect">
            <a:avLst/>
          </a:prstGeom>
        </p:spPr>
      </p:pic>
      <p:pic>
        <p:nvPicPr>
          <p:cNvPr id="8" name="Picture 7" descr="Icon&#10;&#10;Description automatically generated">
            <a:extLst>
              <a:ext uri="{FF2B5EF4-FFF2-40B4-BE49-F238E27FC236}">
                <a16:creationId xmlns:a16="http://schemas.microsoft.com/office/drawing/2014/main" id="{8DCBBFF2-349E-78DC-595C-C8A8C9BFAF3E}"/>
              </a:ext>
            </a:extLst>
          </p:cNvPr>
          <p:cNvPicPr>
            <a:picLocks noChangeAspect="1"/>
          </p:cNvPicPr>
          <p:nvPr/>
        </p:nvPicPr>
        <p:blipFill>
          <a:blip r:embed="rId9"/>
          <a:stretch>
            <a:fillRect/>
          </a:stretch>
        </p:blipFill>
        <p:spPr>
          <a:xfrm>
            <a:off x="819761" y="4952045"/>
            <a:ext cx="674905" cy="674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Business Case</a:t>
            </a:r>
            <a:endParaRPr b="1" dirty="0">
              <a:solidFill>
                <a:schemeClr val="accent1"/>
              </a:solidFill>
            </a:endParaRPr>
          </a:p>
        </p:txBody>
      </p:sp>
      <p:sp>
        <p:nvSpPr>
          <p:cNvPr id="186" name="Google Shape;186;p2"/>
          <p:cNvSpPr/>
          <p:nvPr/>
        </p:nvSpPr>
        <p:spPr>
          <a:xfrm>
            <a:off x="1426895" y="1484767"/>
            <a:ext cx="9338210" cy="467158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en-US" sz="2000" b="1" u="sng" dirty="0">
                <a:effectLst/>
                <a:latin typeface="Arial" panose="020B0604020202020204" pitchFamily="34" charset="0"/>
                <a:ea typeface="Calibri" panose="020F0502020204030204" pitchFamily="34" charset="0"/>
                <a:cs typeface="Arial" panose="020B0604020202020204" pitchFamily="34" charset="0"/>
              </a:rPr>
              <a:t>Problem:</a:t>
            </a:r>
          </a:p>
          <a:p>
            <a:pPr algn="just">
              <a:lnSpc>
                <a:spcPct val="107000"/>
              </a:lnSpc>
              <a:spcAft>
                <a:spcPts val="800"/>
              </a:spcAft>
            </a:pPr>
            <a:r>
              <a:rPr lang="en-US" sz="2000" dirty="0">
                <a:effectLst/>
                <a:latin typeface="Arial" panose="020B0604020202020204" pitchFamily="34" charset="0"/>
                <a:ea typeface="Calibri" panose="020F0502020204030204" pitchFamily="34" charset="0"/>
                <a:cs typeface="Arial" panose="020B0604020202020204" pitchFamily="34" charset="0"/>
              </a:rPr>
              <a:t>We had </a:t>
            </a:r>
            <a:r>
              <a:rPr lang="en-US" sz="2000" dirty="0">
                <a:latin typeface="Arial" panose="020B0604020202020204" pitchFamily="34" charset="0"/>
                <a:ea typeface="Calibri" panose="020F0502020204030204" pitchFamily="34" charset="0"/>
                <a:cs typeface="Arial" panose="020B0604020202020204" pitchFamily="34" charset="0"/>
              </a:rPr>
              <a:t>data from 3627 households. But</a:t>
            </a:r>
          </a:p>
          <a:p>
            <a:pPr marL="285750" indent="-285750" algn="just">
              <a:lnSpc>
                <a:spcPct val="107000"/>
              </a:lnSpc>
              <a:spcAft>
                <a:spcPts val="800"/>
              </a:spcAft>
              <a:buFontTx/>
              <a:buChar char="-"/>
            </a:pPr>
            <a:r>
              <a:rPr lang="en-US" sz="2000" dirty="0">
                <a:effectLst/>
                <a:latin typeface="Arial" panose="020B0604020202020204" pitchFamily="34" charset="0"/>
                <a:ea typeface="Calibri" panose="020F0502020204030204" pitchFamily="34" charset="0"/>
                <a:cs typeface="Arial" panose="020B0604020202020204" pitchFamily="34" charset="0"/>
              </a:rPr>
              <a:t>Lack of knowledge </a:t>
            </a:r>
            <a:r>
              <a:rPr lang="en-US" sz="2000" dirty="0">
                <a:latin typeface="Arial" panose="020B0604020202020204" pitchFamily="34" charset="0"/>
                <a:ea typeface="Calibri" panose="020F0502020204030204" pitchFamily="34" charset="0"/>
                <a:cs typeface="Arial" panose="020B0604020202020204" pitchFamily="34" charset="0"/>
              </a:rPr>
              <a:t>on cleaning and preparing the data for analysis;</a:t>
            </a:r>
          </a:p>
          <a:p>
            <a:pPr marL="285750" indent="-285750" algn="just">
              <a:lnSpc>
                <a:spcPct val="107000"/>
              </a:lnSpc>
              <a:spcAft>
                <a:spcPts val="800"/>
              </a:spcAft>
              <a:buFontTx/>
              <a:buChar char="-"/>
            </a:pPr>
            <a:r>
              <a:rPr lang="en-US" sz="2000" dirty="0">
                <a:effectLst/>
                <a:latin typeface="Arial" panose="020B0604020202020204" pitchFamily="34" charset="0"/>
                <a:ea typeface="Calibri" panose="020F0502020204030204" pitchFamily="34" charset="0"/>
                <a:cs typeface="Arial" panose="020B0604020202020204" pitchFamily="34" charset="0"/>
              </a:rPr>
              <a:t>Lack of knowledge on visualizing the data to understand it;</a:t>
            </a:r>
          </a:p>
          <a:p>
            <a:pPr algn="just">
              <a:lnSpc>
                <a:spcPct val="107000"/>
              </a:lnSpc>
              <a:spcAft>
                <a:spcPts val="800"/>
              </a:spcAft>
            </a:pPr>
            <a:endParaRPr lang="en-US" sz="2000" b="1"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2000" b="1" u="sng" dirty="0">
                <a:solidFill>
                  <a:srgbClr val="0DB426"/>
                </a:solidFill>
                <a:effectLst/>
                <a:latin typeface="Arial" panose="020B0604020202020204" pitchFamily="34" charset="0"/>
                <a:ea typeface="Calibri" panose="020F0502020204030204" pitchFamily="34" charset="0"/>
                <a:cs typeface="Arial" panose="020B0604020202020204" pitchFamily="34" charset="0"/>
              </a:rPr>
              <a:t>Goal</a:t>
            </a:r>
            <a:r>
              <a:rPr lang="en-US" sz="2000" b="1" dirty="0">
                <a:solidFill>
                  <a:srgbClr val="0DB426"/>
                </a:solidFill>
                <a:effectLst/>
                <a:latin typeface="Arial" panose="020B0604020202020204" pitchFamily="34" charset="0"/>
                <a:ea typeface="Calibri" panose="020F0502020204030204" pitchFamily="34" charset="0"/>
                <a:cs typeface="Arial" panose="020B0604020202020204" pitchFamily="34" charset="0"/>
              </a:rPr>
              <a:t>:</a:t>
            </a:r>
          </a:p>
          <a:p>
            <a:pPr algn="just">
              <a:lnSpc>
                <a:spcPct val="107000"/>
              </a:lnSpc>
              <a:spcAft>
                <a:spcPts val="800"/>
              </a:spcAft>
            </a:pPr>
            <a:r>
              <a:rPr lang="en-US" sz="2000" b="1" dirty="0">
                <a:solidFill>
                  <a:srgbClr val="0DB426"/>
                </a:solidFill>
                <a:effectLst/>
                <a:latin typeface="Arial" panose="020B0604020202020204" pitchFamily="34" charset="0"/>
                <a:ea typeface="Calibri" panose="020F0502020204030204" pitchFamily="34" charset="0"/>
                <a:cs typeface="Arial" panose="020B0604020202020204" pitchFamily="34" charset="0"/>
              </a:rPr>
              <a:t>To determine and apply methods that could further process through working on the Big data of the Household Verification Survey of the Graduation Pilot Program and performing analysis and data visualization on the data;</a:t>
            </a:r>
          </a:p>
          <a:p>
            <a:pPr algn="just">
              <a:lnSpc>
                <a:spcPct val="107000"/>
              </a:lnSpc>
              <a:spcAft>
                <a:spcPts val="800"/>
              </a:spcAft>
            </a:pPr>
            <a:endParaRPr lang="en-US" sz="2000" b="1" dirty="0">
              <a:effectLst/>
              <a:latin typeface="Arial" panose="020B060402020202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sz="1600" dirty="0"/>
          </a:p>
        </p:txBody>
      </p:sp>
    </p:spTree>
    <p:extLst>
      <p:ext uri="{BB962C8B-B14F-4D97-AF65-F5344CB8AC3E}">
        <p14:creationId xmlns:p14="http://schemas.microsoft.com/office/powerpoint/2010/main" val="64991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Methods</a:t>
            </a:r>
            <a:r>
              <a:rPr lang="nl-NL" b="1" dirty="0">
                <a:solidFill>
                  <a:schemeClr val="accent1"/>
                </a:solidFill>
              </a:rPr>
              <a:t> or Tools </a:t>
            </a:r>
            <a:r>
              <a:rPr lang="nl-NL" b="1" dirty="0" err="1">
                <a:solidFill>
                  <a:schemeClr val="accent1"/>
                </a:solidFill>
              </a:rPr>
              <a:t>Used</a:t>
            </a:r>
            <a:endParaRPr b="1" dirty="0">
              <a:solidFill>
                <a:schemeClr val="accent1"/>
              </a:solidFill>
            </a:endParaRPr>
          </a:p>
        </p:txBody>
      </p:sp>
      <p:graphicFrame>
        <p:nvGraphicFramePr>
          <p:cNvPr id="5" name="Diagram 4">
            <a:extLst>
              <a:ext uri="{FF2B5EF4-FFF2-40B4-BE49-F238E27FC236}">
                <a16:creationId xmlns:a16="http://schemas.microsoft.com/office/drawing/2014/main" id="{70518E24-F69A-B761-6DB0-9BCDA3E87FA9}"/>
              </a:ext>
            </a:extLst>
          </p:cNvPr>
          <p:cNvGraphicFramePr/>
          <p:nvPr>
            <p:extLst>
              <p:ext uri="{D42A27DB-BD31-4B8C-83A1-F6EECF244321}">
                <p14:modId xmlns:p14="http://schemas.microsoft.com/office/powerpoint/2010/main" val="3087539382"/>
              </p:ext>
            </p:extLst>
          </p:nvPr>
        </p:nvGraphicFramePr>
        <p:xfrm>
          <a:off x="-574020" y="1386349"/>
          <a:ext cx="11555873" cy="496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Icon&#10;&#10;Description automatically generated">
            <a:extLst>
              <a:ext uri="{FF2B5EF4-FFF2-40B4-BE49-F238E27FC236}">
                <a16:creationId xmlns:a16="http://schemas.microsoft.com/office/drawing/2014/main" id="{1A66E6F4-C2E9-146A-74DB-FCD1C12717B6}"/>
              </a:ext>
            </a:extLst>
          </p:cNvPr>
          <p:cNvPicPr>
            <a:picLocks noChangeAspect="1"/>
          </p:cNvPicPr>
          <p:nvPr/>
        </p:nvPicPr>
        <p:blipFill>
          <a:blip r:embed="rId8"/>
          <a:stretch>
            <a:fillRect/>
          </a:stretch>
        </p:blipFill>
        <p:spPr>
          <a:xfrm>
            <a:off x="6793327" y="5372063"/>
            <a:ext cx="964457" cy="864686"/>
          </a:xfrm>
          <a:prstGeom prst="rect">
            <a:avLst/>
          </a:prstGeom>
        </p:spPr>
      </p:pic>
      <p:sp>
        <p:nvSpPr>
          <p:cNvPr id="9" name="Arrow: Left 8">
            <a:extLst>
              <a:ext uri="{FF2B5EF4-FFF2-40B4-BE49-F238E27FC236}">
                <a16:creationId xmlns:a16="http://schemas.microsoft.com/office/drawing/2014/main" id="{BACD6854-CC86-639F-69B0-3C673A50980C}"/>
              </a:ext>
            </a:extLst>
          </p:cNvPr>
          <p:cNvSpPr/>
          <p:nvPr/>
        </p:nvSpPr>
        <p:spPr>
          <a:xfrm>
            <a:off x="8745646" y="4499572"/>
            <a:ext cx="1213166" cy="530102"/>
          </a:xfrm>
          <a:prstGeom prst="leftArrow">
            <a:avLst/>
          </a:prstGeom>
          <a:ln>
            <a:solidFill>
              <a:srgbClr val="00B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1C4306C8-25F3-3174-133D-575E82B55256}"/>
              </a:ext>
            </a:extLst>
          </p:cNvPr>
          <p:cNvSpPr/>
          <p:nvPr/>
        </p:nvSpPr>
        <p:spPr>
          <a:xfrm>
            <a:off x="9160596" y="3070093"/>
            <a:ext cx="1213166" cy="530102"/>
          </a:xfrm>
          <a:prstGeom prst="leftArrow">
            <a:avLst/>
          </a:prstGeom>
          <a:ln>
            <a:solidFill>
              <a:srgbClr val="00B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40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Most Significant Change </a:t>
            </a:r>
            <a:r>
              <a:rPr lang="nl-NL" sz="3200" b="1" i="1" dirty="0">
                <a:solidFill>
                  <a:schemeClr val="accent1"/>
                </a:solidFill>
              </a:rPr>
              <a:t>(</a:t>
            </a:r>
            <a:r>
              <a:rPr lang="nl-NL" sz="3200" b="1" i="1" dirty="0" err="1">
                <a:solidFill>
                  <a:schemeClr val="accent1"/>
                </a:solidFill>
              </a:rPr>
              <a:t>can</a:t>
            </a:r>
            <a:r>
              <a:rPr lang="nl-NL" sz="3200" b="1" i="1" dirty="0">
                <a:solidFill>
                  <a:schemeClr val="accent1"/>
                </a:solidFill>
              </a:rPr>
              <a:t> </a:t>
            </a:r>
            <a:r>
              <a:rPr lang="nl-NL" sz="3200" b="1" i="1" dirty="0" err="1">
                <a:solidFill>
                  <a:schemeClr val="accent1"/>
                </a:solidFill>
              </a:rPr>
              <a:t>be</a:t>
            </a:r>
            <a:r>
              <a:rPr lang="nl-NL" sz="3200" b="1" i="1" dirty="0">
                <a:solidFill>
                  <a:schemeClr val="accent1"/>
                </a:solidFill>
              </a:rPr>
              <a:t> a forecast)</a:t>
            </a:r>
            <a:endParaRPr sz="3200" b="1" i="1" dirty="0">
              <a:solidFill>
                <a:schemeClr val="accent1"/>
              </a:solidFill>
            </a:endParaRPr>
          </a:p>
        </p:txBody>
      </p:sp>
      <p:sp>
        <p:nvSpPr>
          <p:cNvPr id="186" name="Google Shape;186;p2"/>
          <p:cNvSpPr/>
          <p:nvPr/>
        </p:nvSpPr>
        <p:spPr>
          <a:xfrm>
            <a:off x="1511930" y="1828327"/>
            <a:ext cx="9388442" cy="4318976"/>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sz="1800" b="1" dirty="0"/>
          </a:p>
          <a:p>
            <a:pPr marL="0" lvl="0" indent="0" algn="l" rtl="0">
              <a:spcBef>
                <a:spcPts val="0"/>
              </a:spcBef>
              <a:spcAft>
                <a:spcPts val="0"/>
              </a:spcAft>
              <a:buNone/>
            </a:pPr>
            <a:r>
              <a:rPr lang="en-US" sz="2000" b="1" dirty="0"/>
              <a:t>For the work I do:</a:t>
            </a:r>
            <a:endParaRPr lang="en-US" sz="2000" dirty="0"/>
          </a:p>
          <a:p>
            <a:pPr marL="285750" lvl="0" indent="-285750" algn="just" rtl="0">
              <a:spcBef>
                <a:spcPts val="0"/>
              </a:spcBef>
              <a:spcAft>
                <a:spcPts val="0"/>
              </a:spcAft>
              <a:buFont typeface="Arial" panose="020B0604020202020204" pitchFamily="34" charset="0"/>
              <a:buChar char="•"/>
            </a:pPr>
            <a:r>
              <a:rPr lang="en-US" sz="2000" b="1" dirty="0">
                <a:solidFill>
                  <a:srgbClr val="00B01A"/>
                </a:solidFill>
              </a:rPr>
              <a:t>Support us to understand the current context and the situation of the households and basic of the program implementation;</a:t>
            </a:r>
          </a:p>
          <a:p>
            <a:pPr marL="285750" lvl="0" indent="-285750" algn="just" rtl="0">
              <a:spcBef>
                <a:spcPts val="0"/>
              </a:spcBef>
              <a:spcAft>
                <a:spcPts val="0"/>
              </a:spcAft>
              <a:buFont typeface="Arial" panose="020B0604020202020204" pitchFamily="34" charset="0"/>
              <a:buChar char="•"/>
            </a:pPr>
            <a:r>
              <a:rPr lang="en-US" sz="2000" b="1" dirty="0">
                <a:solidFill>
                  <a:srgbClr val="00B01A"/>
                </a:solidFill>
              </a:rPr>
              <a:t>Influence on the program direction and focus;</a:t>
            </a:r>
          </a:p>
          <a:p>
            <a:pPr marL="285750" lvl="0" indent="-285750" algn="just" rtl="0">
              <a:spcBef>
                <a:spcPts val="0"/>
              </a:spcBef>
              <a:spcAft>
                <a:spcPts val="0"/>
              </a:spcAft>
              <a:buFont typeface="Arial" panose="020B0604020202020204" pitchFamily="34" charset="0"/>
              <a:buChar char="•"/>
            </a:pPr>
            <a:r>
              <a:rPr lang="en-US" sz="2000" b="1" dirty="0">
                <a:solidFill>
                  <a:srgbClr val="00B01A"/>
                </a:solidFill>
              </a:rPr>
              <a:t>Contribute to the establishment of model program which can be implemented in the future;</a:t>
            </a:r>
          </a:p>
          <a:p>
            <a:pPr lvl="0" algn="just" rtl="0">
              <a:spcBef>
                <a:spcPts val="0"/>
              </a:spcBef>
              <a:spcAft>
                <a:spcPts val="0"/>
              </a:spcAft>
            </a:pPr>
            <a:endParaRPr lang="en-US" sz="2000" b="1" dirty="0"/>
          </a:p>
          <a:p>
            <a:pPr lvl="0" algn="just" rtl="0">
              <a:spcBef>
                <a:spcPts val="0"/>
              </a:spcBef>
              <a:spcAft>
                <a:spcPts val="0"/>
              </a:spcAft>
            </a:pPr>
            <a:r>
              <a:rPr lang="en-US" sz="2000" b="1" dirty="0"/>
              <a:t>For my organization:</a:t>
            </a:r>
          </a:p>
          <a:p>
            <a:pPr marL="285750" lvl="0" indent="-285750" algn="just" rtl="0">
              <a:spcBef>
                <a:spcPts val="0"/>
              </a:spcBef>
              <a:spcAft>
                <a:spcPts val="0"/>
              </a:spcAft>
              <a:buFont typeface="Arial" panose="020B0604020202020204" pitchFamily="34" charset="0"/>
              <a:buChar char="•"/>
            </a:pPr>
            <a:r>
              <a:rPr lang="en-US" sz="2000" b="1" dirty="0">
                <a:solidFill>
                  <a:srgbClr val="00B01A"/>
                </a:solidFill>
              </a:rPr>
              <a:t>Strengthen the human resource capacity;</a:t>
            </a:r>
            <a:endParaRPr lang="mn-MN" sz="2000" b="1" dirty="0">
              <a:solidFill>
                <a:srgbClr val="00B01A"/>
              </a:solidFill>
            </a:endParaRPr>
          </a:p>
          <a:p>
            <a:pPr marL="285750" lvl="0" indent="-285750" algn="just" rtl="0">
              <a:spcBef>
                <a:spcPts val="0"/>
              </a:spcBef>
              <a:spcAft>
                <a:spcPts val="0"/>
              </a:spcAft>
              <a:buFont typeface="Arial" panose="020B0604020202020204" pitchFamily="34" charset="0"/>
              <a:buChar char="•"/>
            </a:pPr>
            <a:endParaRPr lang="en-US" sz="2000" dirty="0"/>
          </a:p>
          <a:p>
            <a:pPr lvl="0" algn="just" rtl="0">
              <a:spcBef>
                <a:spcPts val="0"/>
              </a:spcBef>
              <a:spcAft>
                <a:spcPts val="0"/>
              </a:spcAft>
            </a:pPr>
            <a:r>
              <a:rPr lang="en-US" sz="2000" b="1" dirty="0"/>
              <a:t>For the Sustainable Development Goals:</a:t>
            </a:r>
          </a:p>
          <a:p>
            <a:pPr marL="285750" lvl="0" indent="-285750" algn="just" rtl="0">
              <a:spcBef>
                <a:spcPts val="0"/>
              </a:spcBef>
              <a:spcAft>
                <a:spcPts val="0"/>
              </a:spcAft>
              <a:buFont typeface="Arial" panose="020B0604020202020204" pitchFamily="34" charset="0"/>
              <a:buChar char="•"/>
            </a:pPr>
            <a:r>
              <a:rPr lang="en-US" sz="2000" b="1" dirty="0">
                <a:solidFill>
                  <a:srgbClr val="00B01A"/>
                </a:solidFill>
              </a:rPr>
              <a:t>Contribute to the SDG 1 – No poverty;</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3761457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Key</a:t>
            </a:r>
            <a:r>
              <a:rPr lang="nl-NL" b="1" dirty="0">
                <a:solidFill>
                  <a:schemeClr val="accent1"/>
                </a:solidFill>
              </a:rPr>
              <a:t> </a:t>
            </a:r>
            <a:r>
              <a:rPr lang="nl-NL" b="1" dirty="0" err="1">
                <a:solidFill>
                  <a:schemeClr val="accent1"/>
                </a:solidFill>
              </a:rPr>
              <a:t>Learnings</a:t>
            </a:r>
            <a:endParaRPr b="1" dirty="0">
              <a:solidFill>
                <a:schemeClr val="accent1"/>
              </a:solidFill>
            </a:endParaRPr>
          </a:p>
        </p:txBody>
      </p:sp>
      <p:sp>
        <p:nvSpPr>
          <p:cNvPr id="186" name="Google Shape;186;p2"/>
          <p:cNvSpPr/>
          <p:nvPr/>
        </p:nvSpPr>
        <p:spPr>
          <a:xfrm>
            <a:off x="1249378" y="1656785"/>
            <a:ext cx="9693245" cy="4490518"/>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2" name="Diagram 1">
            <a:extLst>
              <a:ext uri="{FF2B5EF4-FFF2-40B4-BE49-F238E27FC236}">
                <a16:creationId xmlns:a16="http://schemas.microsoft.com/office/drawing/2014/main" id="{61522FA7-AB5D-B0C4-F214-9B1285996E23}"/>
              </a:ext>
            </a:extLst>
          </p:cNvPr>
          <p:cNvGraphicFramePr/>
          <p:nvPr>
            <p:extLst>
              <p:ext uri="{D42A27DB-BD31-4B8C-83A1-F6EECF244321}">
                <p14:modId xmlns:p14="http://schemas.microsoft.com/office/powerpoint/2010/main" val="2226344636"/>
              </p:ext>
            </p:extLst>
          </p:nvPr>
        </p:nvGraphicFramePr>
        <p:xfrm>
          <a:off x="1249377" y="936706"/>
          <a:ext cx="9171162" cy="5672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116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EF4459-2ABA-2327-5B96-9CBB8AE9377C}"/>
              </a:ext>
            </a:extLst>
          </p:cNvPr>
          <p:cNvSpPr>
            <a:spLocks noGrp="1"/>
          </p:cNvSpPr>
          <p:nvPr>
            <p:ph type="body" idx="1"/>
          </p:nvPr>
        </p:nvSpPr>
        <p:spPr>
          <a:xfrm>
            <a:off x="838200" y="339213"/>
            <a:ext cx="10515600" cy="5837750"/>
          </a:xfrm>
        </p:spPr>
        <p:txBody>
          <a:bodyPr/>
          <a:lstStyle/>
          <a:p>
            <a:endParaRPr lang="en-US" dirty="0"/>
          </a:p>
        </p:txBody>
      </p:sp>
      <p:pic>
        <p:nvPicPr>
          <p:cNvPr id="5" name="Picture 4" descr="A picture containing chart&#10;&#10;Description automatically generated">
            <a:extLst>
              <a:ext uri="{FF2B5EF4-FFF2-40B4-BE49-F238E27FC236}">
                <a16:creationId xmlns:a16="http://schemas.microsoft.com/office/drawing/2014/main" id="{5B64143F-75BF-01CF-A014-9351EFAA726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9508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EF4459-2ABA-2327-5B96-9CBB8AE9377C}"/>
              </a:ext>
            </a:extLst>
          </p:cNvPr>
          <p:cNvSpPr>
            <a:spLocks noGrp="1"/>
          </p:cNvSpPr>
          <p:nvPr>
            <p:ph type="body" idx="1"/>
          </p:nvPr>
        </p:nvSpPr>
        <p:spPr>
          <a:xfrm>
            <a:off x="838200" y="339213"/>
            <a:ext cx="10515600" cy="5837750"/>
          </a:xfrm>
        </p:spPr>
        <p:txBody>
          <a:bodyPr/>
          <a:lstStyle/>
          <a:p>
            <a:endParaRPr lang="en-US" dirty="0"/>
          </a:p>
        </p:txBody>
      </p:sp>
      <p:pic>
        <p:nvPicPr>
          <p:cNvPr id="4" name="Picture 3" descr="Chart, treemap chart&#10;&#10;Description automatically generated">
            <a:extLst>
              <a:ext uri="{FF2B5EF4-FFF2-40B4-BE49-F238E27FC236}">
                <a16:creationId xmlns:a16="http://schemas.microsoft.com/office/drawing/2014/main" id="{40BEC057-99B8-4AE3-CA6D-AF4B64223ED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6114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EF4459-2ABA-2327-5B96-9CBB8AE9377C}"/>
              </a:ext>
            </a:extLst>
          </p:cNvPr>
          <p:cNvSpPr>
            <a:spLocks noGrp="1"/>
          </p:cNvSpPr>
          <p:nvPr>
            <p:ph type="body" idx="1"/>
          </p:nvPr>
        </p:nvSpPr>
        <p:spPr>
          <a:xfrm>
            <a:off x="838200" y="339213"/>
            <a:ext cx="10515600" cy="5837750"/>
          </a:xfrm>
        </p:spPr>
        <p:txBody>
          <a:bodyPr/>
          <a:lstStyle/>
          <a:p>
            <a:endParaRPr lang="en-US" dirty="0"/>
          </a:p>
        </p:txBody>
      </p:sp>
      <p:pic>
        <p:nvPicPr>
          <p:cNvPr id="5" name="Picture 4">
            <a:extLst>
              <a:ext uri="{FF2B5EF4-FFF2-40B4-BE49-F238E27FC236}">
                <a16:creationId xmlns:a16="http://schemas.microsoft.com/office/drawing/2014/main" id="{1E724D30-9568-DD13-DF68-F973792662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078164"/>
      </p:ext>
    </p:extLst>
  </p:cSld>
  <p:clrMapOvr>
    <a:masterClrMapping/>
  </p:clrMapOvr>
</p:sld>
</file>

<file path=ppt/theme/theme1.xml><?xml version="1.0" encoding="utf-8"?>
<a:theme xmlns:a="http://schemas.openxmlformats.org/drawingml/2006/main" name="Office Theme">
  <a:themeElements>
    <a:clrScheme name="ABW final">
      <a:dk1>
        <a:srgbClr val="505050"/>
      </a:dk1>
      <a:lt1>
        <a:srgbClr val="FFFFFF"/>
      </a:lt1>
      <a:dk2>
        <a:srgbClr val="003A4C"/>
      </a:dk2>
      <a:lt2>
        <a:srgbClr val="D7D0B8"/>
      </a:lt2>
      <a:accent1>
        <a:srgbClr val="00B01A"/>
      </a:accent1>
      <a:accent2>
        <a:srgbClr val="A27F03"/>
      </a:accent2>
      <a:accent3>
        <a:srgbClr val="C3B273"/>
      </a:accent3>
      <a:accent4>
        <a:srgbClr val="6800D0"/>
      </a:accent4>
      <a:accent5>
        <a:srgbClr val="505050"/>
      </a:accent5>
      <a:accent6>
        <a:srgbClr val="003A4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3042</TotalTime>
  <Words>324</Words>
  <Application>Microsoft Office PowerPoint</Application>
  <PresentationFormat>Widescreen</PresentationFormat>
  <Paragraphs>65</Paragraphs>
  <Slides>11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Noto Sans Symbols</vt:lpstr>
      <vt:lpstr>Office Theme</vt:lpstr>
      <vt:lpstr>Data Science Practitioner Fellowship  Cohort 2022</vt:lpstr>
      <vt:lpstr>Making the data processing and visualization within Graduation Pilot Program in Mongolia Mongolian Red Cross Society</vt:lpstr>
      <vt:lpstr>Business Case</vt:lpstr>
      <vt:lpstr>Methods or Tools Used</vt:lpstr>
      <vt:lpstr>Most Significant Change (can be a forecast)</vt:lpstr>
      <vt:lpstr>Key Learnings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Practitioner Fellowship Cohort 2022</dc:title>
  <dc:creator>Robert Monné</dc:creator>
  <cp:lastModifiedBy>Undram Chinges</cp:lastModifiedBy>
  <cp:revision>23</cp:revision>
  <dcterms:created xsi:type="dcterms:W3CDTF">2021-12-21T13:22:48Z</dcterms:created>
  <dcterms:modified xsi:type="dcterms:W3CDTF">2022-12-06T01:16:21Z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0x0101003892871055532E418B0A45F28AEB0414</vt:lpwstr>
  </property>
  <property fmtid="{D5CDD505-2E9C-101B-9397-08002B2CF9AE}" pid="3" name="MediaServiceImageTags">
    <vt:lpwstr/>
  </property>
</Properties>
</file>